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81080" y="380880"/>
            <a:ext cx="9371880" cy="129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arning-management-syste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uetifyjs.com/en/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ysql.com/" TargetMode="External"/><Relationship Id="rId5" Type="http://schemas.openxmlformats.org/officeDocument/2006/relationships/hyperlink" Target="https://www.django-rest-framework.org/" TargetMode="External"/><Relationship Id="rId4" Type="http://schemas.openxmlformats.org/officeDocument/2006/relationships/hyperlink" Target="https://www.djangoprojec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09480" y="1132200"/>
            <a:ext cx="7270920" cy="19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GB" sz="4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Báo cáo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4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bài tập lớn WeB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09480" y="4807080"/>
            <a:ext cx="685728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Giáo</a:t>
            </a:r>
            <a:r>
              <a:rPr lang="en-GB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viên</a:t>
            </a:r>
            <a:r>
              <a:rPr lang="en-GB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hướng</a:t>
            </a:r>
            <a:r>
              <a:rPr lang="en-GB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dẫn</a:t>
            </a:r>
            <a:r>
              <a:rPr lang="en-GB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Nakamura </a:t>
            </a:r>
            <a:r>
              <a:rPr lang="en-GB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Shyoiku</a:t>
            </a:r>
            <a:endParaRPr lang="en-GB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Nhóm</a:t>
            </a:r>
            <a:r>
              <a:rPr lang="en-GB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4: </a:t>
            </a:r>
            <a:r>
              <a:rPr lang="en-GB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PiEdu</a:t>
            </a:r>
            <a:endParaRPr lang="en-GB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Lớp</a:t>
            </a:r>
            <a:r>
              <a:rPr lang="en-GB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INT3306 4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09480" y="261360"/>
            <a:ext cx="10130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20202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TRƯỜNG ĐẠI HỌC CÔNG NGHỆ - ĐẠI HỌC QUỐC GIA HÀ NỘI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972360" y="3106080"/>
            <a:ext cx="634212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Learning management system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981080" y="380880"/>
            <a:ext cx="9371880" cy="7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V. Một số hình ảnh demo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43200" y="6328080"/>
            <a:ext cx="489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Màn hình hiển thị các lớp học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2"/>
          <p:cNvPicPr/>
          <p:nvPr/>
        </p:nvPicPr>
        <p:blipFill>
          <a:blip r:embed="rId2"/>
          <a:stretch/>
        </p:blipFill>
        <p:spPr>
          <a:xfrm>
            <a:off x="1059480" y="1161000"/>
            <a:ext cx="10057680" cy="494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981080" y="380880"/>
            <a:ext cx="9371880" cy="7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V. Một số hình ảnh demo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50400" y="5697000"/>
            <a:ext cx="489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Màn hình danh sách sinh viên của lớp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1790640" y="1438200"/>
            <a:ext cx="8609760" cy="398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VI. Tổng kết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Những điểm đã đạt được: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Giao diện khá thân thiện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Đã có khả năng tạo lớp học không bị trùng nhau về thời gian (xếp lịch)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thông tin được lưu trữ khoa học, xử lý một cách chính xác, dễ dàng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Hỗ trợ việc tìm kiếm, xếp lớp, quản lý sinh viên và tài liệu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Hỗ trợ được việc tham gia, tải tài liệu được dễ dàng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VI. Tổng kết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Hướng phát triển trong tương lai: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Thêm tính năng forum giúp cho việc trao đổi giữa giảng viên và sinh viên được tốt hơn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Thêm tính năng gợi ý lớp học khi tham gia một lớp học khác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Kiểm soát tốt hơn việc tạo lớp mới cũng như xếp lịch, từ đó có thể tạo ra tính năng gợi ý lịch rảnh khi tạo lớp mới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Thông tin cơ bản của ứng dụng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Tên</a:t>
            </a:r>
            <a:r>
              <a:rPr lang="en-GB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GB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PiEdu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Phiên</a:t>
            </a:r>
            <a:r>
              <a:rPr lang="en-GB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bản</a:t>
            </a:r>
            <a:r>
              <a:rPr lang="en-GB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1.0.0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Trang</a:t>
            </a:r>
            <a:r>
              <a:rPr lang="en-GB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chủ</a:t>
            </a:r>
            <a:r>
              <a:rPr lang="en-GB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r>
              <a:rPr lang="en-GB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</a:t>
            </a:r>
            <a:r>
              <a:rPr lang="en-GB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</a:t>
            </a:r>
            <a:r>
              <a:rPr lang="en-GB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github.com/Niceboy0829/learning-management-system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Nội dung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404040"/>
              </a:buClr>
              <a:buFont typeface="Calibri"/>
              <a:buAutoNum type="arabicPeriod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Đặt vấn đề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404040"/>
              </a:buClr>
              <a:buFont typeface="Calibri"/>
              <a:buAutoNum type="arabicPeriod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Vai trò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404040"/>
              </a:buClr>
              <a:buFont typeface="Calibri"/>
              <a:buAutoNum type="arabicPeriod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Chức năng của ứng dụng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404040"/>
              </a:buClr>
              <a:buFont typeface="Calibri"/>
              <a:buAutoNum type="arabicPeriod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công nghệ được sử dụng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404040"/>
              </a:buClr>
              <a:buFont typeface="Calibri"/>
              <a:buAutoNum type="arabicPeriod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Một số hình ảnh demo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404040"/>
              </a:buClr>
              <a:buFont typeface="Calibri"/>
              <a:buAutoNum type="arabicPeriod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Tổng kết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 Đặt vấn đề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Trường đại học có rất đông sinh viên, mỗi kì học có nhiều môn, mỗi môn lại có các lớp học phần khác nhau -&gt; gây nhầm lẫn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Giảng viên gặp khó khăn trong việc gửi tại liệu, slide do một lớp gồm học sinh từ nhiều lớp, nhiều khóa khác nhau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Sinh viên gặp khó khăn trong việc tìm nhóm lớp, tìm tài liệu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Cần một không gian trao đổi, học tập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II. Vai trò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Là một cầu nối giữa giảng viên và sinh viên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Hỗ trợ giảng viên và người học trong việc tìm kiếm tài liệu, trao đổi, nắm bắt thông tin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/>
          <p:cNvPicPr/>
          <p:nvPr/>
        </p:nvPicPr>
        <p:blipFill>
          <a:blip r:embed="rId2"/>
          <a:stretch/>
        </p:blipFill>
        <p:spPr>
          <a:xfrm>
            <a:off x="3528000" y="1987560"/>
            <a:ext cx="4484160" cy="250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IV. Các công nghệ được sử dụng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VueJS: Framework hỗ trợ frontend (</a:t>
            </a:r>
            <a:r>
              <a:rPr lang="en-GB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https://vuejs.org/</a:t>
            </a: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Theme: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5840" lvl="2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Vuetify: (</a:t>
            </a:r>
            <a:r>
              <a:rPr lang="en-GB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https://vuetifyjs.com/en/</a:t>
            </a:r>
            <a:r>
              <a:rPr lang="en-GB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5840" lvl="2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Argon : một template của vuejs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9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Backend: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Django: một web framework hỗ trợ đầy đủ cho web-developer (</a:t>
            </a:r>
            <a:r>
              <a:rPr lang="en-GB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</a:t>
            </a:r>
            <a:r>
              <a:rPr lang="en-GB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://www.djangoproject.com</a:t>
            </a:r>
            <a:r>
              <a:rPr lang="en-GB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/</a:t>
            </a: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5840" lvl="2" indent="-22788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DjangoREST Framework: (</a:t>
            </a:r>
            <a:r>
              <a:rPr lang="en-GB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https://www.django-rest-framework.org/</a:t>
            </a:r>
            <a:r>
              <a:rPr lang="en-GB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7360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 database: (</a:t>
            </a:r>
            <a:r>
              <a:rPr lang="en-GB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https://www.mysql.com/</a:t>
            </a:r>
            <a:r>
              <a:rPr lang="en-GB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981080" y="380880"/>
            <a:ext cx="9371880" cy="8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III. Chức năng của ứng dụng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7"/>
          <p:cNvPicPr/>
          <p:nvPr/>
        </p:nvPicPr>
        <p:blipFill>
          <a:blip r:embed="rId2"/>
          <a:stretch/>
        </p:blipFill>
        <p:spPr>
          <a:xfrm>
            <a:off x="1451520" y="1219320"/>
            <a:ext cx="9593280" cy="549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981080" y="380880"/>
            <a:ext cx="9371880" cy="7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V. Một số hình ảnh demo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43200" y="6328080"/>
            <a:ext cx="489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Màn hình đăng nhập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1059480" y="1161000"/>
            <a:ext cx="10057680" cy="497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981080" y="380880"/>
            <a:ext cx="9371880" cy="77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GB" sz="4400" b="0" strike="noStrike" cap="all" spc="-1">
                <a:solidFill>
                  <a:srgbClr val="0077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V. Một số hình ảnh demo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3"/>
          <p:cNvPicPr/>
          <p:nvPr/>
        </p:nvPicPr>
        <p:blipFill>
          <a:blip r:embed="rId2"/>
          <a:stretch/>
        </p:blipFill>
        <p:spPr>
          <a:xfrm>
            <a:off x="1295280" y="1161000"/>
            <a:ext cx="10057680" cy="498996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3643200" y="6328080"/>
            <a:ext cx="489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Trang chủ sau khi đăng nhập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TF03031027</Template>
  <TotalTime>179</TotalTime>
  <Words>489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Tuân Trần</dc:creator>
  <dc:description/>
  <cp:lastModifiedBy>V</cp:lastModifiedBy>
  <cp:revision>18</cp:revision>
  <dcterms:created xsi:type="dcterms:W3CDTF">2018-12-14T07:01:10Z</dcterms:created>
  <dcterms:modified xsi:type="dcterms:W3CDTF">2022-06-14T02:26:45Z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