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9" r:id="rId2"/>
    <p:sldId id="263" r:id="rId3"/>
    <p:sldId id="291" r:id="rId4"/>
    <p:sldId id="282" r:id="rId5"/>
    <p:sldId id="292" r:id="rId6"/>
    <p:sldId id="29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-70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AF0FB-EF71-48B4-B297-4AADE32CAA39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355E9-058F-4B9E-9E9C-D90F25407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935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00">
        <p:fade/>
      </p:transition>
    </mc:Choice>
    <mc:Fallback xmlns="">
      <p:transition spd="med" advTm="6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00">
        <p:fade/>
      </p:transition>
    </mc:Choice>
    <mc:Fallback xmlns="">
      <p:transition spd="med" advTm="6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00">
        <p:fade/>
      </p:transition>
    </mc:Choice>
    <mc:Fallback xmlns="">
      <p:transition spd="med" advTm="6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00">
        <p:fade/>
      </p:transition>
    </mc:Choice>
    <mc:Fallback xmlns="">
      <p:transition spd="med" advTm="6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00">
        <p:fade/>
      </p:transition>
    </mc:Choice>
    <mc:Fallback xmlns="">
      <p:transition spd="med" advTm="6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  <a:prstGeom prst="rect">
            <a:avLst/>
          </a:prstGeo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  <a:prstGeom prst="rect">
            <a:avLst/>
          </a:prstGeo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00">
        <p:fade/>
      </p:transition>
    </mc:Choice>
    <mc:Fallback xmlns="">
      <p:transition spd="med" advTm="6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00">
        <p:fade/>
      </p:transition>
    </mc:Choice>
    <mc:Fallback xmlns="">
      <p:transition spd="med" advTm="6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00">
        <p:fade/>
      </p:transition>
    </mc:Choice>
    <mc:Fallback xmlns="">
      <p:transition spd="med" advTm="6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00">
        <p:fade/>
      </p:transition>
    </mc:Choice>
    <mc:Fallback xmlns="">
      <p:transition spd="med" advTm="6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00">
        <p:fade/>
      </p:transition>
    </mc:Choice>
    <mc:Fallback xmlns="">
      <p:transition spd="med" advTm="6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00">
        <p:fade/>
      </p:transition>
    </mc:Choice>
    <mc:Fallback xmlns="">
      <p:transition spd="med" advTm="6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Tm="6000">
        <p:fade/>
      </p:transition>
    </mc:Choice>
    <mc:Fallback xmlns="">
      <p:transition spd="med" advTm="6000">
        <p:fade/>
      </p:transition>
    </mc:Fallback>
  </mc:AlternateConten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79393" y="1156447"/>
            <a:ext cx="48274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心院青</a:t>
            </a:r>
            <a:r>
              <a:rPr lang="zh-CN" altLang="en-US" sz="4800" dirty="0" smtClean="0"/>
              <a:t>协</a:t>
            </a:r>
            <a:endParaRPr lang="en-US" altLang="zh-CN" sz="4800" dirty="0" smtClean="0"/>
          </a:p>
          <a:p>
            <a:r>
              <a:rPr lang="zh-CN" altLang="en-US" sz="4800" dirty="0" smtClean="0"/>
              <a:t>赴长堤社区暑期社会实践队</a:t>
            </a:r>
            <a:endParaRPr lang="en-US" altLang="zh-CN" sz="4800" dirty="0" smtClean="0"/>
          </a:p>
          <a:p>
            <a:r>
              <a:rPr lang="zh-CN" altLang="en-US" sz="4800" dirty="0"/>
              <a:t>活</a:t>
            </a:r>
            <a:r>
              <a:rPr lang="zh-CN" altLang="en-US" sz="4800" dirty="0" smtClean="0"/>
              <a:t>动闭幕仪式</a:t>
            </a:r>
            <a:endParaRPr lang="zh-CN" altLang="en-US" sz="4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7385084" y="1700808"/>
            <a:ext cx="3728101" cy="3780675"/>
            <a:chOff x="1331640" y="1707654"/>
            <a:chExt cx="2796076" cy="2835506"/>
          </a:xfrm>
        </p:grpSpPr>
        <p:sp>
          <p:nvSpPr>
            <p:cNvPr id="60" name="等腰三角形 5"/>
            <p:cNvSpPr/>
            <p:nvPr/>
          </p:nvSpPr>
          <p:spPr>
            <a:xfrm>
              <a:off x="1608861" y="1707654"/>
              <a:ext cx="1247249" cy="1186339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-1" fmla="*/ 0 w 2405548"/>
                <a:gd name="-2" fmla="*/ 553019 h 553019"/>
                <a:gd name="-3" fmla="*/ 1937496 w 2405548"/>
                <a:gd name="-4" fmla="*/ 0 h 553019"/>
                <a:gd name="-5" fmla="*/ 2405548 w 2405548"/>
                <a:gd name="-6" fmla="*/ 432048 h 553019"/>
                <a:gd name="-7" fmla="*/ 0 w 2405548"/>
                <a:gd name="-8" fmla="*/ 553019 h 553019"/>
                <a:gd name="-9" fmla="*/ 0 w 2405548"/>
                <a:gd name="-10" fmla="*/ 1186339 h 1186339"/>
                <a:gd name="-11" fmla="*/ 1247249 w 2405548"/>
                <a:gd name="-12" fmla="*/ 0 h 1186339"/>
                <a:gd name="-13" fmla="*/ 2405548 w 2405548"/>
                <a:gd name="-14" fmla="*/ 1065368 h 1186339"/>
                <a:gd name="-15" fmla="*/ 0 w 2405548"/>
                <a:gd name="-16" fmla="*/ 1186339 h 1186339"/>
                <a:gd name="-17" fmla="*/ 0 w 1247249"/>
                <a:gd name="-18" fmla="*/ 1186339 h 1186339"/>
                <a:gd name="-19" fmla="*/ 1247249 w 1247249"/>
                <a:gd name="-20" fmla="*/ 0 h 1186339"/>
                <a:gd name="-21" fmla="*/ 1227858 w 1247249"/>
                <a:gd name="-22" fmla="*/ 634853 h 1186339"/>
                <a:gd name="-23" fmla="*/ 0 w 1247249"/>
                <a:gd name="-24" fmla="*/ 1186339 h 1186339"/>
                <a:gd name="-25" fmla="*/ 0 w 1247249"/>
                <a:gd name="-26" fmla="*/ 1186339 h 1186339"/>
                <a:gd name="-27" fmla="*/ 1247249 w 1247249"/>
                <a:gd name="-28" fmla="*/ 0 h 1186339"/>
                <a:gd name="-29" fmla="*/ 1227858 w 1247249"/>
                <a:gd name="-30" fmla="*/ 634853 h 1186339"/>
                <a:gd name="-31" fmla="*/ 0 w 1247249"/>
                <a:gd name="-32" fmla="*/ 1186339 h 1186339"/>
                <a:gd name="-33" fmla="*/ 0 w 1247249"/>
                <a:gd name="-34" fmla="*/ 1186339 h 1186339"/>
                <a:gd name="-35" fmla="*/ 1247249 w 1247249"/>
                <a:gd name="-36" fmla="*/ 0 h 1186339"/>
                <a:gd name="-37" fmla="*/ 1227858 w 1247249"/>
                <a:gd name="-38" fmla="*/ 634853 h 1186339"/>
                <a:gd name="-39" fmla="*/ 0 w 1247249"/>
                <a:gd name="-40" fmla="*/ 1186339 h 1186339"/>
                <a:gd name="-41" fmla="*/ 0 w 1247249"/>
                <a:gd name="-42" fmla="*/ 1186339 h 1186339"/>
                <a:gd name="-43" fmla="*/ 1247249 w 1247249"/>
                <a:gd name="-44" fmla="*/ 0 h 1186339"/>
                <a:gd name="-45" fmla="*/ 1227858 w 1247249"/>
                <a:gd name="-46" fmla="*/ 634853 h 1186339"/>
                <a:gd name="-47" fmla="*/ 0 w 1247249"/>
                <a:gd name="-48" fmla="*/ 1186339 h 1186339"/>
                <a:gd name="-49" fmla="*/ 0 w 1247249"/>
                <a:gd name="-50" fmla="*/ 1186339 h 1186339"/>
                <a:gd name="-51" fmla="*/ 1247249 w 1247249"/>
                <a:gd name="-52" fmla="*/ 0 h 1186339"/>
                <a:gd name="-53" fmla="*/ 1227858 w 1247249"/>
                <a:gd name="-54" fmla="*/ 634853 h 1186339"/>
                <a:gd name="-55" fmla="*/ 0 w 1247249"/>
                <a:gd name="-56" fmla="*/ 1186339 h 1186339"/>
                <a:gd name="-57" fmla="*/ 0 w 1247249"/>
                <a:gd name="-58" fmla="*/ 1186339 h 1186339"/>
                <a:gd name="-59" fmla="*/ 1247249 w 1247249"/>
                <a:gd name="-60" fmla="*/ 0 h 1186339"/>
                <a:gd name="-61" fmla="*/ 1227858 w 1247249"/>
                <a:gd name="-62" fmla="*/ 634853 h 1186339"/>
                <a:gd name="-63" fmla="*/ 0 w 1247249"/>
                <a:gd name="-64" fmla="*/ 1186339 h 1186339"/>
                <a:gd name="-65" fmla="*/ 0 w 1247249"/>
                <a:gd name="-66" fmla="*/ 1186339 h 1186339"/>
                <a:gd name="-67" fmla="*/ 1247249 w 1247249"/>
                <a:gd name="-68" fmla="*/ 0 h 1186339"/>
                <a:gd name="-69" fmla="*/ 1227858 w 1247249"/>
                <a:gd name="-70" fmla="*/ 634853 h 1186339"/>
                <a:gd name="-71" fmla="*/ 0 w 1247249"/>
                <a:gd name="-72" fmla="*/ 1186339 h 1186339"/>
                <a:gd name="-73" fmla="*/ 0 w 1247249"/>
                <a:gd name="-74" fmla="*/ 1186339 h 1186339"/>
                <a:gd name="-75" fmla="*/ 1247249 w 1247249"/>
                <a:gd name="-76" fmla="*/ 0 h 1186339"/>
                <a:gd name="-77" fmla="*/ 1227858 w 1247249"/>
                <a:gd name="-78" fmla="*/ 634853 h 1186339"/>
                <a:gd name="-79" fmla="*/ 0 w 1247249"/>
                <a:gd name="-80" fmla="*/ 1186339 h 1186339"/>
                <a:gd name="-81" fmla="*/ 0 w 1247249"/>
                <a:gd name="-82" fmla="*/ 1186339 h 1186339"/>
                <a:gd name="-83" fmla="*/ 1247249 w 1247249"/>
                <a:gd name="-84" fmla="*/ 0 h 1186339"/>
                <a:gd name="-85" fmla="*/ 1227858 w 1247249"/>
                <a:gd name="-86" fmla="*/ 634853 h 1186339"/>
                <a:gd name="-87" fmla="*/ 0 w 1247249"/>
                <a:gd name="-88" fmla="*/ 1186339 h 1186339"/>
                <a:gd name="-89" fmla="*/ 0 w 1247249"/>
                <a:gd name="-90" fmla="*/ 1186339 h 1186339"/>
                <a:gd name="-91" fmla="*/ 1247249 w 1247249"/>
                <a:gd name="-92" fmla="*/ 0 h 1186339"/>
                <a:gd name="-93" fmla="*/ 1227858 w 1247249"/>
                <a:gd name="-94" fmla="*/ 634853 h 1186339"/>
                <a:gd name="-95" fmla="*/ 0 w 1247249"/>
                <a:gd name="-96" fmla="*/ 1186339 h 1186339"/>
                <a:gd name="-97" fmla="*/ 0 w 1247249"/>
                <a:gd name="-98" fmla="*/ 1186339 h 1186339"/>
                <a:gd name="-99" fmla="*/ 1247249 w 1247249"/>
                <a:gd name="-100" fmla="*/ 0 h 1186339"/>
                <a:gd name="-101" fmla="*/ 1231416 w 1247249"/>
                <a:gd name="-102" fmla="*/ 638411 h 1186339"/>
                <a:gd name="-103" fmla="*/ 0 w 1247249"/>
                <a:gd name="-104" fmla="*/ 1186339 h 1186339"/>
                <a:gd name="-105" fmla="*/ 0 w 1247249"/>
                <a:gd name="-106" fmla="*/ 1186339 h 1186339"/>
                <a:gd name="-107" fmla="*/ 1247249 w 1247249"/>
                <a:gd name="-108" fmla="*/ 0 h 1186339"/>
                <a:gd name="-109" fmla="*/ 1231416 w 1247249"/>
                <a:gd name="-110" fmla="*/ 638411 h 1186339"/>
                <a:gd name="-111" fmla="*/ 0 w 1247249"/>
                <a:gd name="-112" fmla="*/ 1186339 h 1186339"/>
                <a:gd name="-113" fmla="*/ 0 w 1247249"/>
                <a:gd name="-114" fmla="*/ 1186339 h 1186339"/>
                <a:gd name="-115" fmla="*/ 1247249 w 1247249"/>
                <a:gd name="-116" fmla="*/ 0 h 1186339"/>
                <a:gd name="-117" fmla="*/ 1231416 w 1247249"/>
                <a:gd name="-118" fmla="*/ 638411 h 1186339"/>
                <a:gd name="-119" fmla="*/ 0 w 1247249"/>
                <a:gd name="-120" fmla="*/ 1186339 h 1186339"/>
              </a:gdLst>
              <a:ahLst/>
              <a:cxnLst>
                <a:cxn ang="0">
                  <a:pos x="-113" y="-114"/>
                </a:cxn>
                <a:cxn ang="0">
                  <a:pos x="-115" y="-116"/>
                </a:cxn>
                <a:cxn ang="0">
                  <a:pos x="-117" y="-118"/>
                </a:cxn>
                <a:cxn ang="0">
                  <a:pos x="-119" y="-120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prstClr val="white"/>
                </a:solidFill>
                <a:latin typeface="Calibri"/>
                <a:ea typeface="宋体" charset="-122"/>
              </a:endParaRPr>
            </a:p>
          </p:txBody>
        </p:sp>
        <p:sp>
          <p:nvSpPr>
            <p:cNvPr id="61" name="等腰三角形 5"/>
            <p:cNvSpPr/>
            <p:nvPr/>
          </p:nvSpPr>
          <p:spPr>
            <a:xfrm>
              <a:off x="1619672" y="2445005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-1" fmla="*/ 0 w 2405548"/>
                <a:gd name="-2" fmla="*/ 553019 h 553019"/>
                <a:gd name="-3" fmla="*/ 1937496 w 2405548"/>
                <a:gd name="-4" fmla="*/ 0 h 553019"/>
                <a:gd name="-5" fmla="*/ 2405548 w 2405548"/>
                <a:gd name="-6" fmla="*/ 432048 h 553019"/>
                <a:gd name="-7" fmla="*/ 0 w 2405548"/>
                <a:gd name="-8" fmla="*/ 553019 h 553019"/>
                <a:gd name="-9" fmla="*/ 0 w 2405548"/>
                <a:gd name="-10" fmla="*/ 1186339 h 1186339"/>
                <a:gd name="-11" fmla="*/ 1247249 w 2405548"/>
                <a:gd name="-12" fmla="*/ 0 h 1186339"/>
                <a:gd name="-13" fmla="*/ 2405548 w 2405548"/>
                <a:gd name="-14" fmla="*/ 1065368 h 1186339"/>
                <a:gd name="-15" fmla="*/ 0 w 2405548"/>
                <a:gd name="-16" fmla="*/ 1186339 h 1186339"/>
                <a:gd name="-17" fmla="*/ 0 w 1247249"/>
                <a:gd name="-18" fmla="*/ 1186339 h 1186339"/>
                <a:gd name="-19" fmla="*/ 1247249 w 1247249"/>
                <a:gd name="-20" fmla="*/ 0 h 1186339"/>
                <a:gd name="-21" fmla="*/ 1227858 w 1247249"/>
                <a:gd name="-22" fmla="*/ 634853 h 1186339"/>
                <a:gd name="-23" fmla="*/ 0 w 1247249"/>
                <a:gd name="-24" fmla="*/ 1186339 h 1186339"/>
                <a:gd name="-25" fmla="*/ 0 w 1247249"/>
                <a:gd name="-26" fmla="*/ 1186339 h 1186339"/>
                <a:gd name="-27" fmla="*/ 1247249 w 1247249"/>
                <a:gd name="-28" fmla="*/ 0 h 1186339"/>
                <a:gd name="-29" fmla="*/ 1227858 w 1247249"/>
                <a:gd name="-30" fmla="*/ 634853 h 1186339"/>
                <a:gd name="-31" fmla="*/ 0 w 1247249"/>
                <a:gd name="-32" fmla="*/ 1186339 h 1186339"/>
                <a:gd name="-33" fmla="*/ 0 w 1247249"/>
                <a:gd name="-34" fmla="*/ 1186339 h 1186339"/>
                <a:gd name="-35" fmla="*/ 1247249 w 1247249"/>
                <a:gd name="-36" fmla="*/ 0 h 1186339"/>
                <a:gd name="-37" fmla="*/ 1227858 w 1247249"/>
                <a:gd name="-38" fmla="*/ 634853 h 1186339"/>
                <a:gd name="-39" fmla="*/ 0 w 1247249"/>
                <a:gd name="-40" fmla="*/ 1186339 h 1186339"/>
                <a:gd name="-41" fmla="*/ 0 w 1247249"/>
                <a:gd name="-42" fmla="*/ 1186339 h 1186339"/>
                <a:gd name="-43" fmla="*/ 1247249 w 1247249"/>
                <a:gd name="-44" fmla="*/ 0 h 1186339"/>
                <a:gd name="-45" fmla="*/ 1227858 w 1247249"/>
                <a:gd name="-46" fmla="*/ 634853 h 1186339"/>
                <a:gd name="-47" fmla="*/ 0 w 1247249"/>
                <a:gd name="-48" fmla="*/ 1186339 h 1186339"/>
                <a:gd name="-49" fmla="*/ 0 w 1247249"/>
                <a:gd name="-50" fmla="*/ 1186339 h 1186339"/>
                <a:gd name="-51" fmla="*/ 1247249 w 1247249"/>
                <a:gd name="-52" fmla="*/ 0 h 1186339"/>
                <a:gd name="-53" fmla="*/ 1227858 w 1247249"/>
                <a:gd name="-54" fmla="*/ 634853 h 1186339"/>
                <a:gd name="-55" fmla="*/ 0 w 1247249"/>
                <a:gd name="-56" fmla="*/ 1186339 h 1186339"/>
                <a:gd name="-57" fmla="*/ 0 w 1247249"/>
                <a:gd name="-58" fmla="*/ 1186339 h 1186339"/>
                <a:gd name="-59" fmla="*/ 1247249 w 1247249"/>
                <a:gd name="-60" fmla="*/ 0 h 1186339"/>
                <a:gd name="-61" fmla="*/ 1227858 w 1247249"/>
                <a:gd name="-62" fmla="*/ 634853 h 1186339"/>
                <a:gd name="-63" fmla="*/ 0 w 1247249"/>
                <a:gd name="-64" fmla="*/ 1186339 h 1186339"/>
                <a:gd name="-65" fmla="*/ 0 w 1247249"/>
                <a:gd name="-66" fmla="*/ 1186339 h 1186339"/>
                <a:gd name="-67" fmla="*/ 1247249 w 1247249"/>
                <a:gd name="-68" fmla="*/ 0 h 1186339"/>
                <a:gd name="-69" fmla="*/ 1227858 w 1247249"/>
                <a:gd name="-70" fmla="*/ 634853 h 1186339"/>
                <a:gd name="-71" fmla="*/ 0 w 1247249"/>
                <a:gd name="-72" fmla="*/ 1186339 h 1186339"/>
                <a:gd name="-73" fmla="*/ 0 w 1247249"/>
                <a:gd name="-74" fmla="*/ 1186339 h 1186339"/>
                <a:gd name="-75" fmla="*/ 1247249 w 1247249"/>
                <a:gd name="-76" fmla="*/ 0 h 1186339"/>
                <a:gd name="-77" fmla="*/ 1227858 w 1247249"/>
                <a:gd name="-78" fmla="*/ 634853 h 1186339"/>
                <a:gd name="-79" fmla="*/ 0 w 1247249"/>
                <a:gd name="-80" fmla="*/ 1186339 h 1186339"/>
                <a:gd name="-81" fmla="*/ 0 w 1247249"/>
                <a:gd name="-82" fmla="*/ 1186339 h 1186339"/>
                <a:gd name="-83" fmla="*/ 1247249 w 1247249"/>
                <a:gd name="-84" fmla="*/ 0 h 1186339"/>
                <a:gd name="-85" fmla="*/ 1227858 w 1247249"/>
                <a:gd name="-86" fmla="*/ 634853 h 1186339"/>
                <a:gd name="-87" fmla="*/ 0 w 1247249"/>
                <a:gd name="-88" fmla="*/ 1186339 h 1186339"/>
                <a:gd name="-89" fmla="*/ 0 w 1247249"/>
                <a:gd name="-90" fmla="*/ 1186339 h 1186339"/>
                <a:gd name="-91" fmla="*/ 1247249 w 1247249"/>
                <a:gd name="-92" fmla="*/ 0 h 1186339"/>
                <a:gd name="-93" fmla="*/ 1227858 w 1247249"/>
                <a:gd name="-94" fmla="*/ 634853 h 1186339"/>
                <a:gd name="-95" fmla="*/ 0 w 1247249"/>
                <a:gd name="-96" fmla="*/ 1186339 h 1186339"/>
                <a:gd name="-97" fmla="*/ 0 w 1247249"/>
                <a:gd name="-98" fmla="*/ 1186339 h 1186339"/>
                <a:gd name="-99" fmla="*/ 1247249 w 1247249"/>
                <a:gd name="-100" fmla="*/ 0 h 1186339"/>
                <a:gd name="-101" fmla="*/ 1231416 w 1247249"/>
                <a:gd name="-102" fmla="*/ 638411 h 1186339"/>
                <a:gd name="-103" fmla="*/ 0 w 1247249"/>
                <a:gd name="-104" fmla="*/ 1186339 h 1186339"/>
                <a:gd name="-105" fmla="*/ 0 w 1247249"/>
                <a:gd name="-106" fmla="*/ 1186339 h 1186339"/>
                <a:gd name="-107" fmla="*/ 1247249 w 1247249"/>
                <a:gd name="-108" fmla="*/ 0 h 1186339"/>
                <a:gd name="-109" fmla="*/ 1231416 w 1247249"/>
                <a:gd name="-110" fmla="*/ 638411 h 1186339"/>
                <a:gd name="-111" fmla="*/ 0 w 1247249"/>
                <a:gd name="-112" fmla="*/ 1186339 h 1186339"/>
                <a:gd name="-113" fmla="*/ 0 w 1247249"/>
                <a:gd name="-114" fmla="*/ 1186339 h 1186339"/>
                <a:gd name="-115" fmla="*/ 1247249 w 1247249"/>
                <a:gd name="-116" fmla="*/ 0 h 1186339"/>
                <a:gd name="-117" fmla="*/ 1231416 w 1247249"/>
                <a:gd name="-118" fmla="*/ 638411 h 1186339"/>
                <a:gd name="-119" fmla="*/ 0 w 1247249"/>
                <a:gd name="-120" fmla="*/ 1186339 h 1186339"/>
                <a:gd name="-121" fmla="*/ 0 w 1240133"/>
                <a:gd name="-122" fmla="*/ 652643 h 652643"/>
                <a:gd name="-123" fmla="*/ 1240133 w 1240133"/>
                <a:gd name="-124" fmla="*/ 0 h 652643"/>
                <a:gd name="-125" fmla="*/ 1224300 w 1240133"/>
                <a:gd name="-126" fmla="*/ 638411 h 652643"/>
                <a:gd name="-127" fmla="*/ 0 w 1240133"/>
                <a:gd name="-128" fmla="*/ 652643 h 652643"/>
                <a:gd name="-129" fmla="*/ 0 w 1233017"/>
                <a:gd name="-130" fmla="*/ 629932 h 629932"/>
                <a:gd name="-131" fmla="*/ 1233017 w 1233017"/>
                <a:gd name="-132" fmla="*/ 9311 h 629932"/>
                <a:gd name="-133" fmla="*/ 1224300 w 1233017"/>
                <a:gd name="-134" fmla="*/ 615700 h 629932"/>
                <a:gd name="-135" fmla="*/ 0 w 1233017"/>
                <a:gd name="-136" fmla="*/ 629932 h 629932"/>
                <a:gd name="-137" fmla="*/ 0 w 1233017"/>
                <a:gd name="-138" fmla="*/ 629932 h 644164"/>
                <a:gd name="-139" fmla="*/ 1233017 w 1233017"/>
                <a:gd name="-140" fmla="*/ 9311 h 644164"/>
                <a:gd name="-141" fmla="*/ 1224300 w 1233017"/>
                <a:gd name="-142" fmla="*/ 644164 h 644164"/>
                <a:gd name="-143" fmla="*/ 0 w 1233017"/>
                <a:gd name="-144" fmla="*/ 629932 h 644164"/>
                <a:gd name="-145" fmla="*/ 0 w 1233017"/>
                <a:gd name="-146" fmla="*/ 629932 h 644164"/>
                <a:gd name="-147" fmla="*/ 1233017 w 1233017"/>
                <a:gd name="-148" fmla="*/ 9311 h 644164"/>
                <a:gd name="-149" fmla="*/ 1224300 w 1233017"/>
                <a:gd name="-150" fmla="*/ 644164 h 644164"/>
                <a:gd name="-151" fmla="*/ 0 w 1233017"/>
                <a:gd name="-152" fmla="*/ 629932 h 644164"/>
                <a:gd name="-153" fmla="*/ 0 w 1233017"/>
                <a:gd name="-154" fmla="*/ 629932 h 644164"/>
                <a:gd name="-155" fmla="*/ 1233017 w 1233017"/>
                <a:gd name="-156" fmla="*/ 9311 h 644164"/>
                <a:gd name="-157" fmla="*/ 1224300 w 1233017"/>
                <a:gd name="-158" fmla="*/ 644164 h 644164"/>
                <a:gd name="-159" fmla="*/ 0 w 1233017"/>
                <a:gd name="-160" fmla="*/ 629932 h 644164"/>
                <a:gd name="-161" fmla="*/ 0 w 1233017"/>
                <a:gd name="-162" fmla="*/ 629932 h 640606"/>
                <a:gd name="-163" fmla="*/ 1233017 w 1233017"/>
                <a:gd name="-164" fmla="*/ 9311 h 640606"/>
                <a:gd name="-165" fmla="*/ 1227858 w 1233017"/>
                <a:gd name="-166" fmla="*/ 640606 h 640606"/>
                <a:gd name="-167" fmla="*/ 0 w 1233017"/>
                <a:gd name="-168" fmla="*/ 629932 h 640606"/>
                <a:gd name="-169" fmla="*/ 0 w 1225901"/>
                <a:gd name="-170" fmla="*/ 632363 h 639479"/>
                <a:gd name="-171" fmla="*/ 1225901 w 1225901"/>
                <a:gd name="-172" fmla="*/ 8184 h 639479"/>
                <a:gd name="-173" fmla="*/ 1220742 w 1225901"/>
                <a:gd name="-174" fmla="*/ 639479 h 639479"/>
                <a:gd name="-175" fmla="*/ 0 w 1225901"/>
                <a:gd name="-176" fmla="*/ 632363 h 639479"/>
                <a:gd name="-177" fmla="*/ 0 w 1225901"/>
                <a:gd name="-178" fmla="*/ 624179 h 631295"/>
                <a:gd name="-179" fmla="*/ 1225901 w 1225901"/>
                <a:gd name="-180" fmla="*/ 0 h 631295"/>
                <a:gd name="-181" fmla="*/ 1220742 w 1225901"/>
                <a:gd name="-182" fmla="*/ 631295 h 631295"/>
                <a:gd name="-183" fmla="*/ 0 w 1225901"/>
                <a:gd name="-184" fmla="*/ 624179 h 631295"/>
                <a:gd name="-185" fmla="*/ 0 w 1225901"/>
                <a:gd name="-186" fmla="*/ 624179 h 631295"/>
                <a:gd name="-187" fmla="*/ 1225901 w 1225901"/>
                <a:gd name="-188" fmla="*/ 0 h 631295"/>
                <a:gd name="-189" fmla="*/ 1220742 w 1225901"/>
                <a:gd name="-190" fmla="*/ 631295 h 631295"/>
                <a:gd name="-191" fmla="*/ 0 w 1225901"/>
                <a:gd name="-192" fmla="*/ 624179 h 631295"/>
                <a:gd name="-193" fmla="*/ 0 w 1225901"/>
                <a:gd name="-194" fmla="*/ 624179 h 631295"/>
                <a:gd name="-195" fmla="*/ 1225901 w 1225901"/>
                <a:gd name="-196" fmla="*/ 0 h 631295"/>
                <a:gd name="-197" fmla="*/ 1220742 w 1225901"/>
                <a:gd name="-198" fmla="*/ 631295 h 631295"/>
                <a:gd name="-199" fmla="*/ 0 w 1225901"/>
                <a:gd name="-200" fmla="*/ 624179 h 631295"/>
                <a:gd name="-201" fmla="*/ 0 w 1225901"/>
                <a:gd name="-202" fmla="*/ 624179 h 631295"/>
                <a:gd name="-203" fmla="*/ 1225901 w 1225901"/>
                <a:gd name="-204" fmla="*/ 0 h 631295"/>
                <a:gd name="-205" fmla="*/ 1220742 w 1225901"/>
                <a:gd name="-206" fmla="*/ 631295 h 631295"/>
                <a:gd name="-207" fmla="*/ 0 w 1225901"/>
                <a:gd name="-208" fmla="*/ 624179 h 631295"/>
                <a:gd name="-209" fmla="*/ 0 w 1218785"/>
                <a:gd name="-210" fmla="*/ 631295 h 631295"/>
                <a:gd name="-211" fmla="*/ 1218785 w 1218785"/>
                <a:gd name="-212" fmla="*/ 0 h 631295"/>
                <a:gd name="-213" fmla="*/ 1213626 w 1218785"/>
                <a:gd name="-214" fmla="*/ 631295 h 631295"/>
                <a:gd name="-215" fmla="*/ 0 w 1218785"/>
                <a:gd name="-216" fmla="*/ 631295 h 631295"/>
                <a:gd name="-217" fmla="*/ 0 w 1229459"/>
                <a:gd name="-218" fmla="*/ 631295 h 631295"/>
                <a:gd name="-219" fmla="*/ 1229459 w 1229459"/>
                <a:gd name="-220" fmla="*/ 0 h 631295"/>
                <a:gd name="-221" fmla="*/ 1224300 w 1229459"/>
                <a:gd name="-222" fmla="*/ 631295 h 631295"/>
                <a:gd name="-223" fmla="*/ 0 w 1229459"/>
                <a:gd name="-224" fmla="*/ 631295 h 631295"/>
                <a:gd name="-225" fmla="*/ 0 w 1231416"/>
                <a:gd name="-226" fmla="*/ 631295 h 634853"/>
                <a:gd name="-227" fmla="*/ 1229459 w 1231416"/>
                <a:gd name="-228" fmla="*/ 0 h 634853"/>
                <a:gd name="-229" fmla="*/ 1231416 w 1231416"/>
                <a:gd name="-230" fmla="*/ 634853 h 634853"/>
                <a:gd name="-231" fmla="*/ 0 w 1231416"/>
                <a:gd name="-232" fmla="*/ 631295 h 634853"/>
                <a:gd name="-233" fmla="*/ 0 w 1234974"/>
                <a:gd name="-234" fmla="*/ 634853 h 634853"/>
                <a:gd name="-235" fmla="*/ 1233017 w 1234974"/>
                <a:gd name="-236" fmla="*/ 0 h 634853"/>
                <a:gd name="-237" fmla="*/ 1234974 w 1234974"/>
                <a:gd name="-238" fmla="*/ 634853 h 634853"/>
                <a:gd name="-239" fmla="*/ 0 w 1234974"/>
                <a:gd name="-240" fmla="*/ 634853 h 634853"/>
              </a:gdLst>
              <a:ahLst/>
              <a:cxnLst>
                <a:cxn ang="0">
                  <a:pos x="-233" y="-234"/>
                </a:cxn>
                <a:cxn ang="0">
                  <a:pos x="-235" y="-236"/>
                </a:cxn>
                <a:cxn ang="0">
                  <a:pos x="-237" y="-238"/>
                </a:cxn>
                <a:cxn ang="0">
                  <a:pos x="-239" y="-240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prstClr val="white"/>
                </a:solidFill>
                <a:latin typeface="Calibri"/>
                <a:ea typeface="宋体" charset="-122"/>
              </a:endParaRPr>
            </a:p>
          </p:txBody>
        </p:sp>
        <p:sp>
          <p:nvSpPr>
            <p:cNvPr id="62" name="等腰三角形 5"/>
            <p:cNvSpPr/>
            <p:nvPr/>
          </p:nvSpPr>
          <p:spPr>
            <a:xfrm flipV="1">
              <a:off x="1608861" y="3167482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-1" fmla="*/ 0 w 2405548"/>
                <a:gd name="-2" fmla="*/ 553019 h 553019"/>
                <a:gd name="-3" fmla="*/ 1937496 w 2405548"/>
                <a:gd name="-4" fmla="*/ 0 h 553019"/>
                <a:gd name="-5" fmla="*/ 2405548 w 2405548"/>
                <a:gd name="-6" fmla="*/ 432048 h 553019"/>
                <a:gd name="-7" fmla="*/ 0 w 2405548"/>
                <a:gd name="-8" fmla="*/ 553019 h 553019"/>
                <a:gd name="-9" fmla="*/ 0 w 2405548"/>
                <a:gd name="-10" fmla="*/ 1186339 h 1186339"/>
                <a:gd name="-11" fmla="*/ 1247249 w 2405548"/>
                <a:gd name="-12" fmla="*/ 0 h 1186339"/>
                <a:gd name="-13" fmla="*/ 2405548 w 2405548"/>
                <a:gd name="-14" fmla="*/ 1065368 h 1186339"/>
                <a:gd name="-15" fmla="*/ 0 w 2405548"/>
                <a:gd name="-16" fmla="*/ 1186339 h 1186339"/>
                <a:gd name="-17" fmla="*/ 0 w 1247249"/>
                <a:gd name="-18" fmla="*/ 1186339 h 1186339"/>
                <a:gd name="-19" fmla="*/ 1247249 w 1247249"/>
                <a:gd name="-20" fmla="*/ 0 h 1186339"/>
                <a:gd name="-21" fmla="*/ 1227858 w 1247249"/>
                <a:gd name="-22" fmla="*/ 634853 h 1186339"/>
                <a:gd name="-23" fmla="*/ 0 w 1247249"/>
                <a:gd name="-24" fmla="*/ 1186339 h 1186339"/>
                <a:gd name="-25" fmla="*/ 0 w 1247249"/>
                <a:gd name="-26" fmla="*/ 1186339 h 1186339"/>
                <a:gd name="-27" fmla="*/ 1247249 w 1247249"/>
                <a:gd name="-28" fmla="*/ 0 h 1186339"/>
                <a:gd name="-29" fmla="*/ 1227858 w 1247249"/>
                <a:gd name="-30" fmla="*/ 634853 h 1186339"/>
                <a:gd name="-31" fmla="*/ 0 w 1247249"/>
                <a:gd name="-32" fmla="*/ 1186339 h 1186339"/>
                <a:gd name="-33" fmla="*/ 0 w 1247249"/>
                <a:gd name="-34" fmla="*/ 1186339 h 1186339"/>
                <a:gd name="-35" fmla="*/ 1247249 w 1247249"/>
                <a:gd name="-36" fmla="*/ 0 h 1186339"/>
                <a:gd name="-37" fmla="*/ 1227858 w 1247249"/>
                <a:gd name="-38" fmla="*/ 634853 h 1186339"/>
                <a:gd name="-39" fmla="*/ 0 w 1247249"/>
                <a:gd name="-40" fmla="*/ 1186339 h 1186339"/>
                <a:gd name="-41" fmla="*/ 0 w 1247249"/>
                <a:gd name="-42" fmla="*/ 1186339 h 1186339"/>
                <a:gd name="-43" fmla="*/ 1247249 w 1247249"/>
                <a:gd name="-44" fmla="*/ 0 h 1186339"/>
                <a:gd name="-45" fmla="*/ 1227858 w 1247249"/>
                <a:gd name="-46" fmla="*/ 634853 h 1186339"/>
                <a:gd name="-47" fmla="*/ 0 w 1247249"/>
                <a:gd name="-48" fmla="*/ 1186339 h 1186339"/>
                <a:gd name="-49" fmla="*/ 0 w 1247249"/>
                <a:gd name="-50" fmla="*/ 1186339 h 1186339"/>
                <a:gd name="-51" fmla="*/ 1247249 w 1247249"/>
                <a:gd name="-52" fmla="*/ 0 h 1186339"/>
                <a:gd name="-53" fmla="*/ 1227858 w 1247249"/>
                <a:gd name="-54" fmla="*/ 634853 h 1186339"/>
                <a:gd name="-55" fmla="*/ 0 w 1247249"/>
                <a:gd name="-56" fmla="*/ 1186339 h 1186339"/>
                <a:gd name="-57" fmla="*/ 0 w 1247249"/>
                <a:gd name="-58" fmla="*/ 1186339 h 1186339"/>
                <a:gd name="-59" fmla="*/ 1247249 w 1247249"/>
                <a:gd name="-60" fmla="*/ 0 h 1186339"/>
                <a:gd name="-61" fmla="*/ 1227858 w 1247249"/>
                <a:gd name="-62" fmla="*/ 634853 h 1186339"/>
                <a:gd name="-63" fmla="*/ 0 w 1247249"/>
                <a:gd name="-64" fmla="*/ 1186339 h 1186339"/>
                <a:gd name="-65" fmla="*/ 0 w 1247249"/>
                <a:gd name="-66" fmla="*/ 1186339 h 1186339"/>
                <a:gd name="-67" fmla="*/ 1247249 w 1247249"/>
                <a:gd name="-68" fmla="*/ 0 h 1186339"/>
                <a:gd name="-69" fmla="*/ 1227858 w 1247249"/>
                <a:gd name="-70" fmla="*/ 634853 h 1186339"/>
                <a:gd name="-71" fmla="*/ 0 w 1247249"/>
                <a:gd name="-72" fmla="*/ 1186339 h 1186339"/>
                <a:gd name="-73" fmla="*/ 0 w 1247249"/>
                <a:gd name="-74" fmla="*/ 1186339 h 1186339"/>
                <a:gd name="-75" fmla="*/ 1247249 w 1247249"/>
                <a:gd name="-76" fmla="*/ 0 h 1186339"/>
                <a:gd name="-77" fmla="*/ 1227858 w 1247249"/>
                <a:gd name="-78" fmla="*/ 634853 h 1186339"/>
                <a:gd name="-79" fmla="*/ 0 w 1247249"/>
                <a:gd name="-80" fmla="*/ 1186339 h 1186339"/>
                <a:gd name="-81" fmla="*/ 0 w 1247249"/>
                <a:gd name="-82" fmla="*/ 1186339 h 1186339"/>
                <a:gd name="-83" fmla="*/ 1247249 w 1247249"/>
                <a:gd name="-84" fmla="*/ 0 h 1186339"/>
                <a:gd name="-85" fmla="*/ 1227858 w 1247249"/>
                <a:gd name="-86" fmla="*/ 634853 h 1186339"/>
                <a:gd name="-87" fmla="*/ 0 w 1247249"/>
                <a:gd name="-88" fmla="*/ 1186339 h 1186339"/>
                <a:gd name="-89" fmla="*/ 0 w 1247249"/>
                <a:gd name="-90" fmla="*/ 1186339 h 1186339"/>
                <a:gd name="-91" fmla="*/ 1247249 w 1247249"/>
                <a:gd name="-92" fmla="*/ 0 h 1186339"/>
                <a:gd name="-93" fmla="*/ 1227858 w 1247249"/>
                <a:gd name="-94" fmla="*/ 634853 h 1186339"/>
                <a:gd name="-95" fmla="*/ 0 w 1247249"/>
                <a:gd name="-96" fmla="*/ 1186339 h 1186339"/>
                <a:gd name="-97" fmla="*/ 0 w 1247249"/>
                <a:gd name="-98" fmla="*/ 1186339 h 1186339"/>
                <a:gd name="-99" fmla="*/ 1247249 w 1247249"/>
                <a:gd name="-100" fmla="*/ 0 h 1186339"/>
                <a:gd name="-101" fmla="*/ 1231416 w 1247249"/>
                <a:gd name="-102" fmla="*/ 638411 h 1186339"/>
                <a:gd name="-103" fmla="*/ 0 w 1247249"/>
                <a:gd name="-104" fmla="*/ 1186339 h 1186339"/>
                <a:gd name="-105" fmla="*/ 0 w 1247249"/>
                <a:gd name="-106" fmla="*/ 1186339 h 1186339"/>
                <a:gd name="-107" fmla="*/ 1247249 w 1247249"/>
                <a:gd name="-108" fmla="*/ 0 h 1186339"/>
                <a:gd name="-109" fmla="*/ 1231416 w 1247249"/>
                <a:gd name="-110" fmla="*/ 638411 h 1186339"/>
                <a:gd name="-111" fmla="*/ 0 w 1247249"/>
                <a:gd name="-112" fmla="*/ 1186339 h 1186339"/>
                <a:gd name="-113" fmla="*/ 0 w 1247249"/>
                <a:gd name="-114" fmla="*/ 1186339 h 1186339"/>
                <a:gd name="-115" fmla="*/ 1247249 w 1247249"/>
                <a:gd name="-116" fmla="*/ 0 h 1186339"/>
                <a:gd name="-117" fmla="*/ 1231416 w 1247249"/>
                <a:gd name="-118" fmla="*/ 638411 h 1186339"/>
                <a:gd name="-119" fmla="*/ 0 w 1247249"/>
                <a:gd name="-120" fmla="*/ 1186339 h 1186339"/>
                <a:gd name="-121" fmla="*/ 0 w 1240133"/>
                <a:gd name="-122" fmla="*/ 652643 h 652643"/>
                <a:gd name="-123" fmla="*/ 1240133 w 1240133"/>
                <a:gd name="-124" fmla="*/ 0 h 652643"/>
                <a:gd name="-125" fmla="*/ 1224300 w 1240133"/>
                <a:gd name="-126" fmla="*/ 638411 h 652643"/>
                <a:gd name="-127" fmla="*/ 0 w 1240133"/>
                <a:gd name="-128" fmla="*/ 652643 h 652643"/>
                <a:gd name="-129" fmla="*/ 0 w 1233017"/>
                <a:gd name="-130" fmla="*/ 629932 h 629932"/>
                <a:gd name="-131" fmla="*/ 1233017 w 1233017"/>
                <a:gd name="-132" fmla="*/ 9311 h 629932"/>
                <a:gd name="-133" fmla="*/ 1224300 w 1233017"/>
                <a:gd name="-134" fmla="*/ 615700 h 629932"/>
                <a:gd name="-135" fmla="*/ 0 w 1233017"/>
                <a:gd name="-136" fmla="*/ 629932 h 629932"/>
                <a:gd name="-137" fmla="*/ 0 w 1233017"/>
                <a:gd name="-138" fmla="*/ 629932 h 644164"/>
                <a:gd name="-139" fmla="*/ 1233017 w 1233017"/>
                <a:gd name="-140" fmla="*/ 9311 h 644164"/>
                <a:gd name="-141" fmla="*/ 1224300 w 1233017"/>
                <a:gd name="-142" fmla="*/ 644164 h 644164"/>
                <a:gd name="-143" fmla="*/ 0 w 1233017"/>
                <a:gd name="-144" fmla="*/ 629932 h 644164"/>
                <a:gd name="-145" fmla="*/ 0 w 1233017"/>
                <a:gd name="-146" fmla="*/ 629932 h 644164"/>
                <a:gd name="-147" fmla="*/ 1233017 w 1233017"/>
                <a:gd name="-148" fmla="*/ 9311 h 644164"/>
                <a:gd name="-149" fmla="*/ 1224300 w 1233017"/>
                <a:gd name="-150" fmla="*/ 644164 h 644164"/>
                <a:gd name="-151" fmla="*/ 0 w 1233017"/>
                <a:gd name="-152" fmla="*/ 629932 h 644164"/>
                <a:gd name="-153" fmla="*/ 0 w 1233017"/>
                <a:gd name="-154" fmla="*/ 629932 h 644164"/>
                <a:gd name="-155" fmla="*/ 1233017 w 1233017"/>
                <a:gd name="-156" fmla="*/ 9311 h 644164"/>
                <a:gd name="-157" fmla="*/ 1224300 w 1233017"/>
                <a:gd name="-158" fmla="*/ 644164 h 644164"/>
                <a:gd name="-159" fmla="*/ 0 w 1233017"/>
                <a:gd name="-160" fmla="*/ 629932 h 644164"/>
                <a:gd name="-161" fmla="*/ 0 w 1233017"/>
                <a:gd name="-162" fmla="*/ 629932 h 640606"/>
                <a:gd name="-163" fmla="*/ 1233017 w 1233017"/>
                <a:gd name="-164" fmla="*/ 9311 h 640606"/>
                <a:gd name="-165" fmla="*/ 1227858 w 1233017"/>
                <a:gd name="-166" fmla="*/ 640606 h 640606"/>
                <a:gd name="-167" fmla="*/ 0 w 1233017"/>
                <a:gd name="-168" fmla="*/ 629932 h 640606"/>
                <a:gd name="-169" fmla="*/ 0 w 1225901"/>
                <a:gd name="-170" fmla="*/ 632363 h 639479"/>
                <a:gd name="-171" fmla="*/ 1225901 w 1225901"/>
                <a:gd name="-172" fmla="*/ 8184 h 639479"/>
                <a:gd name="-173" fmla="*/ 1220742 w 1225901"/>
                <a:gd name="-174" fmla="*/ 639479 h 639479"/>
                <a:gd name="-175" fmla="*/ 0 w 1225901"/>
                <a:gd name="-176" fmla="*/ 632363 h 639479"/>
                <a:gd name="-177" fmla="*/ 0 w 1225901"/>
                <a:gd name="-178" fmla="*/ 624179 h 631295"/>
                <a:gd name="-179" fmla="*/ 1225901 w 1225901"/>
                <a:gd name="-180" fmla="*/ 0 h 631295"/>
                <a:gd name="-181" fmla="*/ 1220742 w 1225901"/>
                <a:gd name="-182" fmla="*/ 631295 h 631295"/>
                <a:gd name="-183" fmla="*/ 0 w 1225901"/>
                <a:gd name="-184" fmla="*/ 624179 h 631295"/>
                <a:gd name="-185" fmla="*/ 0 w 1225901"/>
                <a:gd name="-186" fmla="*/ 624179 h 631295"/>
                <a:gd name="-187" fmla="*/ 1225901 w 1225901"/>
                <a:gd name="-188" fmla="*/ 0 h 631295"/>
                <a:gd name="-189" fmla="*/ 1220742 w 1225901"/>
                <a:gd name="-190" fmla="*/ 631295 h 631295"/>
                <a:gd name="-191" fmla="*/ 0 w 1225901"/>
                <a:gd name="-192" fmla="*/ 624179 h 631295"/>
                <a:gd name="-193" fmla="*/ 0 w 1225901"/>
                <a:gd name="-194" fmla="*/ 624179 h 631295"/>
                <a:gd name="-195" fmla="*/ 1225901 w 1225901"/>
                <a:gd name="-196" fmla="*/ 0 h 631295"/>
                <a:gd name="-197" fmla="*/ 1220742 w 1225901"/>
                <a:gd name="-198" fmla="*/ 631295 h 631295"/>
                <a:gd name="-199" fmla="*/ 0 w 1225901"/>
                <a:gd name="-200" fmla="*/ 624179 h 631295"/>
                <a:gd name="-201" fmla="*/ 0 w 1225901"/>
                <a:gd name="-202" fmla="*/ 624179 h 631295"/>
                <a:gd name="-203" fmla="*/ 1225901 w 1225901"/>
                <a:gd name="-204" fmla="*/ 0 h 631295"/>
                <a:gd name="-205" fmla="*/ 1220742 w 1225901"/>
                <a:gd name="-206" fmla="*/ 631295 h 631295"/>
                <a:gd name="-207" fmla="*/ 0 w 1225901"/>
                <a:gd name="-208" fmla="*/ 624179 h 631295"/>
                <a:gd name="-209" fmla="*/ 0 w 1218785"/>
                <a:gd name="-210" fmla="*/ 631295 h 631295"/>
                <a:gd name="-211" fmla="*/ 1218785 w 1218785"/>
                <a:gd name="-212" fmla="*/ 0 h 631295"/>
                <a:gd name="-213" fmla="*/ 1213626 w 1218785"/>
                <a:gd name="-214" fmla="*/ 631295 h 631295"/>
                <a:gd name="-215" fmla="*/ 0 w 1218785"/>
                <a:gd name="-216" fmla="*/ 631295 h 631295"/>
                <a:gd name="-217" fmla="*/ 0 w 1229459"/>
                <a:gd name="-218" fmla="*/ 631295 h 631295"/>
                <a:gd name="-219" fmla="*/ 1229459 w 1229459"/>
                <a:gd name="-220" fmla="*/ 0 h 631295"/>
                <a:gd name="-221" fmla="*/ 1224300 w 1229459"/>
                <a:gd name="-222" fmla="*/ 631295 h 631295"/>
                <a:gd name="-223" fmla="*/ 0 w 1229459"/>
                <a:gd name="-224" fmla="*/ 631295 h 631295"/>
                <a:gd name="-225" fmla="*/ 0 w 1231416"/>
                <a:gd name="-226" fmla="*/ 631295 h 634853"/>
                <a:gd name="-227" fmla="*/ 1229459 w 1231416"/>
                <a:gd name="-228" fmla="*/ 0 h 634853"/>
                <a:gd name="-229" fmla="*/ 1231416 w 1231416"/>
                <a:gd name="-230" fmla="*/ 634853 h 634853"/>
                <a:gd name="-231" fmla="*/ 0 w 1231416"/>
                <a:gd name="-232" fmla="*/ 631295 h 634853"/>
                <a:gd name="-233" fmla="*/ 0 w 1234974"/>
                <a:gd name="-234" fmla="*/ 634853 h 634853"/>
                <a:gd name="-235" fmla="*/ 1233017 w 1234974"/>
                <a:gd name="-236" fmla="*/ 0 h 634853"/>
                <a:gd name="-237" fmla="*/ 1234974 w 1234974"/>
                <a:gd name="-238" fmla="*/ 634853 h 634853"/>
                <a:gd name="-239" fmla="*/ 0 w 1234974"/>
                <a:gd name="-240" fmla="*/ 634853 h 634853"/>
              </a:gdLst>
              <a:ahLst/>
              <a:cxnLst>
                <a:cxn ang="0">
                  <a:pos x="-233" y="-234"/>
                </a:cxn>
                <a:cxn ang="0">
                  <a:pos x="-235" y="-236"/>
                </a:cxn>
                <a:cxn ang="0">
                  <a:pos x="-237" y="-238"/>
                </a:cxn>
                <a:cxn ang="0">
                  <a:pos x="-239" y="-240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prstClr val="white"/>
                </a:solidFill>
                <a:latin typeface="Calibri"/>
                <a:ea typeface="宋体" charset="-122"/>
              </a:endParaRPr>
            </a:p>
          </p:txBody>
        </p:sp>
        <p:sp>
          <p:nvSpPr>
            <p:cNvPr id="63" name="等腰三角形 5"/>
            <p:cNvSpPr/>
            <p:nvPr/>
          </p:nvSpPr>
          <p:spPr>
            <a:xfrm flipV="1">
              <a:off x="1619672" y="3356821"/>
              <a:ext cx="1247249" cy="1186339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-1" fmla="*/ 0 w 2405548"/>
                <a:gd name="-2" fmla="*/ 553019 h 553019"/>
                <a:gd name="-3" fmla="*/ 1937496 w 2405548"/>
                <a:gd name="-4" fmla="*/ 0 h 553019"/>
                <a:gd name="-5" fmla="*/ 2405548 w 2405548"/>
                <a:gd name="-6" fmla="*/ 432048 h 553019"/>
                <a:gd name="-7" fmla="*/ 0 w 2405548"/>
                <a:gd name="-8" fmla="*/ 553019 h 553019"/>
                <a:gd name="-9" fmla="*/ 0 w 2405548"/>
                <a:gd name="-10" fmla="*/ 1186339 h 1186339"/>
                <a:gd name="-11" fmla="*/ 1247249 w 2405548"/>
                <a:gd name="-12" fmla="*/ 0 h 1186339"/>
                <a:gd name="-13" fmla="*/ 2405548 w 2405548"/>
                <a:gd name="-14" fmla="*/ 1065368 h 1186339"/>
                <a:gd name="-15" fmla="*/ 0 w 2405548"/>
                <a:gd name="-16" fmla="*/ 1186339 h 1186339"/>
                <a:gd name="-17" fmla="*/ 0 w 1247249"/>
                <a:gd name="-18" fmla="*/ 1186339 h 1186339"/>
                <a:gd name="-19" fmla="*/ 1247249 w 1247249"/>
                <a:gd name="-20" fmla="*/ 0 h 1186339"/>
                <a:gd name="-21" fmla="*/ 1227858 w 1247249"/>
                <a:gd name="-22" fmla="*/ 634853 h 1186339"/>
                <a:gd name="-23" fmla="*/ 0 w 1247249"/>
                <a:gd name="-24" fmla="*/ 1186339 h 1186339"/>
                <a:gd name="-25" fmla="*/ 0 w 1247249"/>
                <a:gd name="-26" fmla="*/ 1186339 h 1186339"/>
                <a:gd name="-27" fmla="*/ 1247249 w 1247249"/>
                <a:gd name="-28" fmla="*/ 0 h 1186339"/>
                <a:gd name="-29" fmla="*/ 1227858 w 1247249"/>
                <a:gd name="-30" fmla="*/ 634853 h 1186339"/>
                <a:gd name="-31" fmla="*/ 0 w 1247249"/>
                <a:gd name="-32" fmla="*/ 1186339 h 1186339"/>
                <a:gd name="-33" fmla="*/ 0 w 1247249"/>
                <a:gd name="-34" fmla="*/ 1186339 h 1186339"/>
                <a:gd name="-35" fmla="*/ 1247249 w 1247249"/>
                <a:gd name="-36" fmla="*/ 0 h 1186339"/>
                <a:gd name="-37" fmla="*/ 1227858 w 1247249"/>
                <a:gd name="-38" fmla="*/ 634853 h 1186339"/>
                <a:gd name="-39" fmla="*/ 0 w 1247249"/>
                <a:gd name="-40" fmla="*/ 1186339 h 1186339"/>
                <a:gd name="-41" fmla="*/ 0 w 1247249"/>
                <a:gd name="-42" fmla="*/ 1186339 h 1186339"/>
                <a:gd name="-43" fmla="*/ 1247249 w 1247249"/>
                <a:gd name="-44" fmla="*/ 0 h 1186339"/>
                <a:gd name="-45" fmla="*/ 1227858 w 1247249"/>
                <a:gd name="-46" fmla="*/ 634853 h 1186339"/>
                <a:gd name="-47" fmla="*/ 0 w 1247249"/>
                <a:gd name="-48" fmla="*/ 1186339 h 1186339"/>
                <a:gd name="-49" fmla="*/ 0 w 1247249"/>
                <a:gd name="-50" fmla="*/ 1186339 h 1186339"/>
                <a:gd name="-51" fmla="*/ 1247249 w 1247249"/>
                <a:gd name="-52" fmla="*/ 0 h 1186339"/>
                <a:gd name="-53" fmla="*/ 1227858 w 1247249"/>
                <a:gd name="-54" fmla="*/ 634853 h 1186339"/>
                <a:gd name="-55" fmla="*/ 0 w 1247249"/>
                <a:gd name="-56" fmla="*/ 1186339 h 1186339"/>
                <a:gd name="-57" fmla="*/ 0 w 1247249"/>
                <a:gd name="-58" fmla="*/ 1186339 h 1186339"/>
                <a:gd name="-59" fmla="*/ 1247249 w 1247249"/>
                <a:gd name="-60" fmla="*/ 0 h 1186339"/>
                <a:gd name="-61" fmla="*/ 1227858 w 1247249"/>
                <a:gd name="-62" fmla="*/ 634853 h 1186339"/>
                <a:gd name="-63" fmla="*/ 0 w 1247249"/>
                <a:gd name="-64" fmla="*/ 1186339 h 1186339"/>
                <a:gd name="-65" fmla="*/ 0 w 1247249"/>
                <a:gd name="-66" fmla="*/ 1186339 h 1186339"/>
                <a:gd name="-67" fmla="*/ 1247249 w 1247249"/>
                <a:gd name="-68" fmla="*/ 0 h 1186339"/>
                <a:gd name="-69" fmla="*/ 1227858 w 1247249"/>
                <a:gd name="-70" fmla="*/ 634853 h 1186339"/>
                <a:gd name="-71" fmla="*/ 0 w 1247249"/>
                <a:gd name="-72" fmla="*/ 1186339 h 1186339"/>
                <a:gd name="-73" fmla="*/ 0 w 1247249"/>
                <a:gd name="-74" fmla="*/ 1186339 h 1186339"/>
                <a:gd name="-75" fmla="*/ 1247249 w 1247249"/>
                <a:gd name="-76" fmla="*/ 0 h 1186339"/>
                <a:gd name="-77" fmla="*/ 1227858 w 1247249"/>
                <a:gd name="-78" fmla="*/ 634853 h 1186339"/>
                <a:gd name="-79" fmla="*/ 0 w 1247249"/>
                <a:gd name="-80" fmla="*/ 1186339 h 1186339"/>
                <a:gd name="-81" fmla="*/ 0 w 1247249"/>
                <a:gd name="-82" fmla="*/ 1186339 h 1186339"/>
                <a:gd name="-83" fmla="*/ 1247249 w 1247249"/>
                <a:gd name="-84" fmla="*/ 0 h 1186339"/>
                <a:gd name="-85" fmla="*/ 1227858 w 1247249"/>
                <a:gd name="-86" fmla="*/ 634853 h 1186339"/>
                <a:gd name="-87" fmla="*/ 0 w 1247249"/>
                <a:gd name="-88" fmla="*/ 1186339 h 1186339"/>
                <a:gd name="-89" fmla="*/ 0 w 1247249"/>
                <a:gd name="-90" fmla="*/ 1186339 h 1186339"/>
                <a:gd name="-91" fmla="*/ 1247249 w 1247249"/>
                <a:gd name="-92" fmla="*/ 0 h 1186339"/>
                <a:gd name="-93" fmla="*/ 1227858 w 1247249"/>
                <a:gd name="-94" fmla="*/ 634853 h 1186339"/>
                <a:gd name="-95" fmla="*/ 0 w 1247249"/>
                <a:gd name="-96" fmla="*/ 1186339 h 1186339"/>
                <a:gd name="-97" fmla="*/ 0 w 1247249"/>
                <a:gd name="-98" fmla="*/ 1186339 h 1186339"/>
                <a:gd name="-99" fmla="*/ 1247249 w 1247249"/>
                <a:gd name="-100" fmla="*/ 0 h 1186339"/>
                <a:gd name="-101" fmla="*/ 1231416 w 1247249"/>
                <a:gd name="-102" fmla="*/ 638411 h 1186339"/>
                <a:gd name="-103" fmla="*/ 0 w 1247249"/>
                <a:gd name="-104" fmla="*/ 1186339 h 1186339"/>
                <a:gd name="-105" fmla="*/ 0 w 1247249"/>
                <a:gd name="-106" fmla="*/ 1186339 h 1186339"/>
                <a:gd name="-107" fmla="*/ 1247249 w 1247249"/>
                <a:gd name="-108" fmla="*/ 0 h 1186339"/>
                <a:gd name="-109" fmla="*/ 1231416 w 1247249"/>
                <a:gd name="-110" fmla="*/ 638411 h 1186339"/>
                <a:gd name="-111" fmla="*/ 0 w 1247249"/>
                <a:gd name="-112" fmla="*/ 1186339 h 1186339"/>
                <a:gd name="-113" fmla="*/ 0 w 1247249"/>
                <a:gd name="-114" fmla="*/ 1186339 h 1186339"/>
                <a:gd name="-115" fmla="*/ 1247249 w 1247249"/>
                <a:gd name="-116" fmla="*/ 0 h 1186339"/>
                <a:gd name="-117" fmla="*/ 1231416 w 1247249"/>
                <a:gd name="-118" fmla="*/ 638411 h 1186339"/>
                <a:gd name="-119" fmla="*/ 0 w 1247249"/>
                <a:gd name="-120" fmla="*/ 1186339 h 1186339"/>
              </a:gdLst>
              <a:ahLst/>
              <a:cxnLst>
                <a:cxn ang="0">
                  <a:pos x="-113" y="-114"/>
                </a:cxn>
                <a:cxn ang="0">
                  <a:pos x="-115" y="-116"/>
                </a:cxn>
                <a:cxn ang="0">
                  <a:pos x="-117" y="-118"/>
                </a:cxn>
                <a:cxn ang="0">
                  <a:pos x="-119" y="-120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prstClr val="white"/>
                </a:solidFill>
                <a:latin typeface="Calibri"/>
                <a:ea typeface="宋体" charset="-122"/>
              </a:endParaRPr>
            </a:p>
          </p:txBody>
        </p:sp>
        <p:sp>
          <p:nvSpPr>
            <p:cNvPr id="64" name="圆角矩形 11"/>
            <p:cNvSpPr/>
            <p:nvPr/>
          </p:nvSpPr>
          <p:spPr>
            <a:xfrm>
              <a:off x="1331640" y="3079858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prstClr val="white"/>
                </a:solidFill>
                <a:latin typeface="Calibri"/>
                <a:ea typeface="宋体" charset="-122"/>
              </a:endParaRPr>
            </a:p>
          </p:txBody>
        </p:sp>
        <p:sp>
          <p:nvSpPr>
            <p:cNvPr id="65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prstClr val="white"/>
                </a:solidFill>
                <a:latin typeface="Calibri"/>
                <a:ea typeface="宋体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633448" y="2087043"/>
            <a:ext cx="4675832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才艺</a:t>
            </a:r>
            <a:r>
              <a:rPr lang="zh-CN" alt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展示</a:t>
            </a:r>
            <a:endParaRPr lang="en-US" altLang="zh-CN" sz="5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CN" sz="54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altLang="zh-CN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SHOW TIME  </a:t>
            </a:r>
            <a:r>
              <a:rPr lang="zh-CN" alt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！</a:t>
            </a:r>
          </a:p>
        </p:txBody>
      </p:sp>
      <p:pic>
        <p:nvPicPr>
          <p:cNvPr id="1027" name="Picture 3" descr="C:\Users\ADMINI~1\AppData\Local\Temp\360zip$Temp\360$2\心院徽标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18" y="-1"/>
            <a:ext cx="10953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~1\AppData\Local\Temp\360zip$Temp\360$3\青协徽章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805" y="9168"/>
            <a:ext cx="1241408" cy="124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00">
        <p:fade/>
      </p:transition>
    </mc:Choice>
    <mc:Fallback xmlns="">
      <p:transition spd="med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7385084" y="1700808"/>
            <a:ext cx="3728101" cy="3780675"/>
            <a:chOff x="1331640" y="1707654"/>
            <a:chExt cx="2796076" cy="2835506"/>
          </a:xfrm>
        </p:grpSpPr>
        <p:sp>
          <p:nvSpPr>
            <p:cNvPr id="60" name="等腰三角形 5"/>
            <p:cNvSpPr/>
            <p:nvPr/>
          </p:nvSpPr>
          <p:spPr>
            <a:xfrm>
              <a:off x="1608861" y="1707654"/>
              <a:ext cx="1247249" cy="1186339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-1" fmla="*/ 0 w 2405548"/>
                <a:gd name="-2" fmla="*/ 553019 h 553019"/>
                <a:gd name="-3" fmla="*/ 1937496 w 2405548"/>
                <a:gd name="-4" fmla="*/ 0 h 553019"/>
                <a:gd name="-5" fmla="*/ 2405548 w 2405548"/>
                <a:gd name="-6" fmla="*/ 432048 h 553019"/>
                <a:gd name="-7" fmla="*/ 0 w 2405548"/>
                <a:gd name="-8" fmla="*/ 553019 h 553019"/>
                <a:gd name="-9" fmla="*/ 0 w 2405548"/>
                <a:gd name="-10" fmla="*/ 1186339 h 1186339"/>
                <a:gd name="-11" fmla="*/ 1247249 w 2405548"/>
                <a:gd name="-12" fmla="*/ 0 h 1186339"/>
                <a:gd name="-13" fmla="*/ 2405548 w 2405548"/>
                <a:gd name="-14" fmla="*/ 1065368 h 1186339"/>
                <a:gd name="-15" fmla="*/ 0 w 2405548"/>
                <a:gd name="-16" fmla="*/ 1186339 h 1186339"/>
                <a:gd name="-17" fmla="*/ 0 w 1247249"/>
                <a:gd name="-18" fmla="*/ 1186339 h 1186339"/>
                <a:gd name="-19" fmla="*/ 1247249 w 1247249"/>
                <a:gd name="-20" fmla="*/ 0 h 1186339"/>
                <a:gd name="-21" fmla="*/ 1227858 w 1247249"/>
                <a:gd name="-22" fmla="*/ 634853 h 1186339"/>
                <a:gd name="-23" fmla="*/ 0 w 1247249"/>
                <a:gd name="-24" fmla="*/ 1186339 h 1186339"/>
                <a:gd name="-25" fmla="*/ 0 w 1247249"/>
                <a:gd name="-26" fmla="*/ 1186339 h 1186339"/>
                <a:gd name="-27" fmla="*/ 1247249 w 1247249"/>
                <a:gd name="-28" fmla="*/ 0 h 1186339"/>
                <a:gd name="-29" fmla="*/ 1227858 w 1247249"/>
                <a:gd name="-30" fmla="*/ 634853 h 1186339"/>
                <a:gd name="-31" fmla="*/ 0 w 1247249"/>
                <a:gd name="-32" fmla="*/ 1186339 h 1186339"/>
                <a:gd name="-33" fmla="*/ 0 w 1247249"/>
                <a:gd name="-34" fmla="*/ 1186339 h 1186339"/>
                <a:gd name="-35" fmla="*/ 1247249 w 1247249"/>
                <a:gd name="-36" fmla="*/ 0 h 1186339"/>
                <a:gd name="-37" fmla="*/ 1227858 w 1247249"/>
                <a:gd name="-38" fmla="*/ 634853 h 1186339"/>
                <a:gd name="-39" fmla="*/ 0 w 1247249"/>
                <a:gd name="-40" fmla="*/ 1186339 h 1186339"/>
                <a:gd name="-41" fmla="*/ 0 w 1247249"/>
                <a:gd name="-42" fmla="*/ 1186339 h 1186339"/>
                <a:gd name="-43" fmla="*/ 1247249 w 1247249"/>
                <a:gd name="-44" fmla="*/ 0 h 1186339"/>
                <a:gd name="-45" fmla="*/ 1227858 w 1247249"/>
                <a:gd name="-46" fmla="*/ 634853 h 1186339"/>
                <a:gd name="-47" fmla="*/ 0 w 1247249"/>
                <a:gd name="-48" fmla="*/ 1186339 h 1186339"/>
                <a:gd name="-49" fmla="*/ 0 w 1247249"/>
                <a:gd name="-50" fmla="*/ 1186339 h 1186339"/>
                <a:gd name="-51" fmla="*/ 1247249 w 1247249"/>
                <a:gd name="-52" fmla="*/ 0 h 1186339"/>
                <a:gd name="-53" fmla="*/ 1227858 w 1247249"/>
                <a:gd name="-54" fmla="*/ 634853 h 1186339"/>
                <a:gd name="-55" fmla="*/ 0 w 1247249"/>
                <a:gd name="-56" fmla="*/ 1186339 h 1186339"/>
                <a:gd name="-57" fmla="*/ 0 w 1247249"/>
                <a:gd name="-58" fmla="*/ 1186339 h 1186339"/>
                <a:gd name="-59" fmla="*/ 1247249 w 1247249"/>
                <a:gd name="-60" fmla="*/ 0 h 1186339"/>
                <a:gd name="-61" fmla="*/ 1227858 w 1247249"/>
                <a:gd name="-62" fmla="*/ 634853 h 1186339"/>
                <a:gd name="-63" fmla="*/ 0 w 1247249"/>
                <a:gd name="-64" fmla="*/ 1186339 h 1186339"/>
                <a:gd name="-65" fmla="*/ 0 w 1247249"/>
                <a:gd name="-66" fmla="*/ 1186339 h 1186339"/>
                <a:gd name="-67" fmla="*/ 1247249 w 1247249"/>
                <a:gd name="-68" fmla="*/ 0 h 1186339"/>
                <a:gd name="-69" fmla="*/ 1227858 w 1247249"/>
                <a:gd name="-70" fmla="*/ 634853 h 1186339"/>
                <a:gd name="-71" fmla="*/ 0 w 1247249"/>
                <a:gd name="-72" fmla="*/ 1186339 h 1186339"/>
                <a:gd name="-73" fmla="*/ 0 w 1247249"/>
                <a:gd name="-74" fmla="*/ 1186339 h 1186339"/>
                <a:gd name="-75" fmla="*/ 1247249 w 1247249"/>
                <a:gd name="-76" fmla="*/ 0 h 1186339"/>
                <a:gd name="-77" fmla="*/ 1227858 w 1247249"/>
                <a:gd name="-78" fmla="*/ 634853 h 1186339"/>
                <a:gd name="-79" fmla="*/ 0 w 1247249"/>
                <a:gd name="-80" fmla="*/ 1186339 h 1186339"/>
                <a:gd name="-81" fmla="*/ 0 w 1247249"/>
                <a:gd name="-82" fmla="*/ 1186339 h 1186339"/>
                <a:gd name="-83" fmla="*/ 1247249 w 1247249"/>
                <a:gd name="-84" fmla="*/ 0 h 1186339"/>
                <a:gd name="-85" fmla="*/ 1227858 w 1247249"/>
                <a:gd name="-86" fmla="*/ 634853 h 1186339"/>
                <a:gd name="-87" fmla="*/ 0 w 1247249"/>
                <a:gd name="-88" fmla="*/ 1186339 h 1186339"/>
                <a:gd name="-89" fmla="*/ 0 w 1247249"/>
                <a:gd name="-90" fmla="*/ 1186339 h 1186339"/>
                <a:gd name="-91" fmla="*/ 1247249 w 1247249"/>
                <a:gd name="-92" fmla="*/ 0 h 1186339"/>
                <a:gd name="-93" fmla="*/ 1227858 w 1247249"/>
                <a:gd name="-94" fmla="*/ 634853 h 1186339"/>
                <a:gd name="-95" fmla="*/ 0 w 1247249"/>
                <a:gd name="-96" fmla="*/ 1186339 h 1186339"/>
                <a:gd name="-97" fmla="*/ 0 w 1247249"/>
                <a:gd name="-98" fmla="*/ 1186339 h 1186339"/>
                <a:gd name="-99" fmla="*/ 1247249 w 1247249"/>
                <a:gd name="-100" fmla="*/ 0 h 1186339"/>
                <a:gd name="-101" fmla="*/ 1231416 w 1247249"/>
                <a:gd name="-102" fmla="*/ 638411 h 1186339"/>
                <a:gd name="-103" fmla="*/ 0 w 1247249"/>
                <a:gd name="-104" fmla="*/ 1186339 h 1186339"/>
                <a:gd name="-105" fmla="*/ 0 w 1247249"/>
                <a:gd name="-106" fmla="*/ 1186339 h 1186339"/>
                <a:gd name="-107" fmla="*/ 1247249 w 1247249"/>
                <a:gd name="-108" fmla="*/ 0 h 1186339"/>
                <a:gd name="-109" fmla="*/ 1231416 w 1247249"/>
                <a:gd name="-110" fmla="*/ 638411 h 1186339"/>
                <a:gd name="-111" fmla="*/ 0 w 1247249"/>
                <a:gd name="-112" fmla="*/ 1186339 h 1186339"/>
                <a:gd name="-113" fmla="*/ 0 w 1247249"/>
                <a:gd name="-114" fmla="*/ 1186339 h 1186339"/>
                <a:gd name="-115" fmla="*/ 1247249 w 1247249"/>
                <a:gd name="-116" fmla="*/ 0 h 1186339"/>
                <a:gd name="-117" fmla="*/ 1231416 w 1247249"/>
                <a:gd name="-118" fmla="*/ 638411 h 1186339"/>
                <a:gd name="-119" fmla="*/ 0 w 1247249"/>
                <a:gd name="-120" fmla="*/ 1186339 h 1186339"/>
              </a:gdLst>
              <a:ahLst/>
              <a:cxnLst>
                <a:cxn ang="0">
                  <a:pos x="-113" y="-114"/>
                </a:cxn>
                <a:cxn ang="0">
                  <a:pos x="-115" y="-116"/>
                </a:cxn>
                <a:cxn ang="0">
                  <a:pos x="-117" y="-118"/>
                </a:cxn>
                <a:cxn ang="0">
                  <a:pos x="-119" y="-120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prstClr val="white"/>
                </a:solidFill>
                <a:latin typeface="Calibri"/>
                <a:ea typeface="宋体" charset="-122"/>
              </a:endParaRPr>
            </a:p>
          </p:txBody>
        </p:sp>
        <p:sp>
          <p:nvSpPr>
            <p:cNvPr id="61" name="等腰三角形 5"/>
            <p:cNvSpPr/>
            <p:nvPr/>
          </p:nvSpPr>
          <p:spPr>
            <a:xfrm>
              <a:off x="1619672" y="2445005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-1" fmla="*/ 0 w 2405548"/>
                <a:gd name="-2" fmla="*/ 553019 h 553019"/>
                <a:gd name="-3" fmla="*/ 1937496 w 2405548"/>
                <a:gd name="-4" fmla="*/ 0 h 553019"/>
                <a:gd name="-5" fmla="*/ 2405548 w 2405548"/>
                <a:gd name="-6" fmla="*/ 432048 h 553019"/>
                <a:gd name="-7" fmla="*/ 0 w 2405548"/>
                <a:gd name="-8" fmla="*/ 553019 h 553019"/>
                <a:gd name="-9" fmla="*/ 0 w 2405548"/>
                <a:gd name="-10" fmla="*/ 1186339 h 1186339"/>
                <a:gd name="-11" fmla="*/ 1247249 w 2405548"/>
                <a:gd name="-12" fmla="*/ 0 h 1186339"/>
                <a:gd name="-13" fmla="*/ 2405548 w 2405548"/>
                <a:gd name="-14" fmla="*/ 1065368 h 1186339"/>
                <a:gd name="-15" fmla="*/ 0 w 2405548"/>
                <a:gd name="-16" fmla="*/ 1186339 h 1186339"/>
                <a:gd name="-17" fmla="*/ 0 w 1247249"/>
                <a:gd name="-18" fmla="*/ 1186339 h 1186339"/>
                <a:gd name="-19" fmla="*/ 1247249 w 1247249"/>
                <a:gd name="-20" fmla="*/ 0 h 1186339"/>
                <a:gd name="-21" fmla="*/ 1227858 w 1247249"/>
                <a:gd name="-22" fmla="*/ 634853 h 1186339"/>
                <a:gd name="-23" fmla="*/ 0 w 1247249"/>
                <a:gd name="-24" fmla="*/ 1186339 h 1186339"/>
                <a:gd name="-25" fmla="*/ 0 w 1247249"/>
                <a:gd name="-26" fmla="*/ 1186339 h 1186339"/>
                <a:gd name="-27" fmla="*/ 1247249 w 1247249"/>
                <a:gd name="-28" fmla="*/ 0 h 1186339"/>
                <a:gd name="-29" fmla="*/ 1227858 w 1247249"/>
                <a:gd name="-30" fmla="*/ 634853 h 1186339"/>
                <a:gd name="-31" fmla="*/ 0 w 1247249"/>
                <a:gd name="-32" fmla="*/ 1186339 h 1186339"/>
                <a:gd name="-33" fmla="*/ 0 w 1247249"/>
                <a:gd name="-34" fmla="*/ 1186339 h 1186339"/>
                <a:gd name="-35" fmla="*/ 1247249 w 1247249"/>
                <a:gd name="-36" fmla="*/ 0 h 1186339"/>
                <a:gd name="-37" fmla="*/ 1227858 w 1247249"/>
                <a:gd name="-38" fmla="*/ 634853 h 1186339"/>
                <a:gd name="-39" fmla="*/ 0 w 1247249"/>
                <a:gd name="-40" fmla="*/ 1186339 h 1186339"/>
                <a:gd name="-41" fmla="*/ 0 w 1247249"/>
                <a:gd name="-42" fmla="*/ 1186339 h 1186339"/>
                <a:gd name="-43" fmla="*/ 1247249 w 1247249"/>
                <a:gd name="-44" fmla="*/ 0 h 1186339"/>
                <a:gd name="-45" fmla="*/ 1227858 w 1247249"/>
                <a:gd name="-46" fmla="*/ 634853 h 1186339"/>
                <a:gd name="-47" fmla="*/ 0 w 1247249"/>
                <a:gd name="-48" fmla="*/ 1186339 h 1186339"/>
                <a:gd name="-49" fmla="*/ 0 w 1247249"/>
                <a:gd name="-50" fmla="*/ 1186339 h 1186339"/>
                <a:gd name="-51" fmla="*/ 1247249 w 1247249"/>
                <a:gd name="-52" fmla="*/ 0 h 1186339"/>
                <a:gd name="-53" fmla="*/ 1227858 w 1247249"/>
                <a:gd name="-54" fmla="*/ 634853 h 1186339"/>
                <a:gd name="-55" fmla="*/ 0 w 1247249"/>
                <a:gd name="-56" fmla="*/ 1186339 h 1186339"/>
                <a:gd name="-57" fmla="*/ 0 w 1247249"/>
                <a:gd name="-58" fmla="*/ 1186339 h 1186339"/>
                <a:gd name="-59" fmla="*/ 1247249 w 1247249"/>
                <a:gd name="-60" fmla="*/ 0 h 1186339"/>
                <a:gd name="-61" fmla="*/ 1227858 w 1247249"/>
                <a:gd name="-62" fmla="*/ 634853 h 1186339"/>
                <a:gd name="-63" fmla="*/ 0 w 1247249"/>
                <a:gd name="-64" fmla="*/ 1186339 h 1186339"/>
                <a:gd name="-65" fmla="*/ 0 w 1247249"/>
                <a:gd name="-66" fmla="*/ 1186339 h 1186339"/>
                <a:gd name="-67" fmla="*/ 1247249 w 1247249"/>
                <a:gd name="-68" fmla="*/ 0 h 1186339"/>
                <a:gd name="-69" fmla="*/ 1227858 w 1247249"/>
                <a:gd name="-70" fmla="*/ 634853 h 1186339"/>
                <a:gd name="-71" fmla="*/ 0 w 1247249"/>
                <a:gd name="-72" fmla="*/ 1186339 h 1186339"/>
                <a:gd name="-73" fmla="*/ 0 w 1247249"/>
                <a:gd name="-74" fmla="*/ 1186339 h 1186339"/>
                <a:gd name="-75" fmla="*/ 1247249 w 1247249"/>
                <a:gd name="-76" fmla="*/ 0 h 1186339"/>
                <a:gd name="-77" fmla="*/ 1227858 w 1247249"/>
                <a:gd name="-78" fmla="*/ 634853 h 1186339"/>
                <a:gd name="-79" fmla="*/ 0 w 1247249"/>
                <a:gd name="-80" fmla="*/ 1186339 h 1186339"/>
                <a:gd name="-81" fmla="*/ 0 w 1247249"/>
                <a:gd name="-82" fmla="*/ 1186339 h 1186339"/>
                <a:gd name="-83" fmla="*/ 1247249 w 1247249"/>
                <a:gd name="-84" fmla="*/ 0 h 1186339"/>
                <a:gd name="-85" fmla="*/ 1227858 w 1247249"/>
                <a:gd name="-86" fmla="*/ 634853 h 1186339"/>
                <a:gd name="-87" fmla="*/ 0 w 1247249"/>
                <a:gd name="-88" fmla="*/ 1186339 h 1186339"/>
                <a:gd name="-89" fmla="*/ 0 w 1247249"/>
                <a:gd name="-90" fmla="*/ 1186339 h 1186339"/>
                <a:gd name="-91" fmla="*/ 1247249 w 1247249"/>
                <a:gd name="-92" fmla="*/ 0 h 1186339"/>
                <a:gd name="-93" fmla="*/ 1227858 w 1247249"/>
                <a:gd name="-94" fmla="*/ 634853 h 1186339"/>
                <a:gd name="-95" fmla="*/ 0 w 1247249"/>
                <a:gd name="-96" fmla="*/ 1186339 h 1186339"/>
                <a:gd name="-97" fmla="*/ 0 w 1247249"/>
                <a:gd name="-98" fmla="*/ 1186339 h 1186339"/>
                <a:gd name="-99" fmla="*/ 1247249 w 1247249"/>
                <a:gd name="-100" fmla="*/ 0 h 1186339"/>
                <a:gd name="-101" fmla="*/ 1231416 w 1247249"/>
                <a:gd name="-102" fmla="*/ 638411 h 1186339"/>
                <a:gd name="-103" fmla="*/ 0 w 1247249"/>
                <a:gd name="-104" fmla="*/ 1186339 h 1186339"/>
                <a:gd name="-105" fmla="*/ 0 w 1247249"/>
                <a:gd name="-106" fmla="*/ 1186339 h 1186339"/>
                <a:gd name="-107" fmla="*/ 1247249 w 1247249"/>
                <a:gd name="-108" fmla="*/ 0 h 1186339"/>
                <a:gd name="-109" fmla="*/ 1231416 w 1247249"/>
                <a:gd name="-110" fmla="*/ 638411 h 1186339"/>
                <a:gd name="-111" fmla="*/ 0 w 1247249"/>
                <a:gd name="-112" fmla="*/ 1186339 h 1186339"/>
                <a:gd name="-113" fmla="*/ 0 w 1247249"/>
                <a:gd name="-114" fmla="*/ 1186339 h 1186339"/>
                <a:gd name="-115" fmla="*/ 1247249 w 1247249"/>
                <a:gd name="-116" fmla="*/ 0 h 1186339"/>
                <a:gd name="-117" fmla="*/ 1231416 w 1247249"/>
                <a:gd name="-118" fmla="*/ 638411 h 1186339"/>
                <a:gd name="-119" fmla="*/ 0 w 1247249"/>
                <a:gd name="-120" fmla="*/ 1186339 h 1186339"/>
                <a:gd name="-121" fmla="*/ 0 w 1240133"/>
                <a:gd name="-122" fmla="*/ 652643 h 652643"/>
                <a:gd name="-123" fmla="*/ 1240133 w 1240133"/>
                <a:gd name="-124" fmla="*/ 0 h 652643"/>
                <a:gd name="-125" fmla="*/ 1224300 w 1240133"/>
                <a:gd name="-126" fmla="*/ 638411 h 652643"/>
                <a:gd name="-127" fmla="*/ 0 w 1240133"/>
                <a:gd name="-128" fmla="*/ 652643 h 652643"/>
                <a:gd name="-129" fmla="*/ 0 w 1233017"/>
                <a:gd name="-130" fmla="*/ 629932 h 629932"/>
                <a:gd name="-131" fmla="*/ 1233017 w 1233017"/>
                <a:gd name="-132" fmla="*/ 9311 h 629932"/>
                <a:gd name="-133" fmla="*/ 1224300 w 1233017"/>
                <a:gd name="-134" fmla="*/ 615700 h 629932"/>
                <a:gd name="-135" fmla="*/ 0 w 1233017"/>
                <a:gd name="-136" fmla="*/ 629932 h 629932"/>
                <a:gd name="-137" fmla="*/ 0 w 1233017"/>
                <a:gd name="-138" fmla="*/ 629932 h 644164"/>
                <a:gd name="-139" fmla="*/ 1233017 w 1233017"/>
                <a:gd name="-140" fmla="*/ 9311 h 644164"/>
                <a:gd name="-141" fmla="*/ 1224300 w 1233017"/>
                <a:gd name="-142" fmla="*/ 644164 h 644164"/>
                <a:gd name="-143" fmla="*/ 0 w 1233017"/>
                <a:gd name="-144" fmla="*/ 629932 h 644164"/>
                <a:gd name="-145" fmla="*/ 0 w 1233017"/>
                <a:gd name="-146" fmla="*/ 629932 h 644164"/>
                <a:gd name="-147" fmla="*/ 1233017 w 1233017"/>
                <a:gd name="-148" fmla="*/ 9311 h 644164"/>
                <a:gd name="-149" fmla="*/ 1224300 w 1233017"/>
                <a:gd name="-150" fmla="*/ 644164 h 644164"/>
                <a:gd name="-151" fmla="*/ 0 w 1233017"/>
                <a:gd name="-152" fmla="*/ 629932 h 644164"/>
                <a:gd name="-153" fmla="*/ 0 w 1233017"/>
                <a:gd name="-154" fmla="*/ 629932 h 644164"/>
                <a:gd name="-155" fmla="*/ 1233017 w 1233017"/>
                <a:gd name="-156" fmla="*/ 9311 h 644164"/>
                <a:gd name="-157" fmla="*/ 1224300 w 1233017"/>
                <a:gd name="-158" fmla="*/ 644164 h 644164"/>
                <a:gd name="-159" fmla="*/ 0 w 1233017"/>
                <a:gd name="-160" fmla="*/ 629932 h 644164"/>
                <a:gd name="-161" fmla="*/ 0 w 1233017"/>
                <a:gd name="-162" fmla="*/ 629932 h 640606"/>
                <a:gd name="-163" fmla="*/ 1233017 w 1233017"/>
                <a:gd name="-164" fmla="*/ 9311 h 640606"/>
                <a:gd name="-165" fmla="*/ 1227858 w 1233017"/>
                <a:gd name="-166" fmla="*/ 640606 h 640606"/>
                <a:gd name="-167" fmla="*/ 0 w 1233017"/>
                <a:gd name="-168" fmla="*/ 629932 h 640606"/>
                <a:gd name="-169" fmla="*/ 0 w 1225901"/>
                <a:gd name="-170" fmla="*/ 632363 h 639479"/>
                <a:gd name="-171" fmla="*/ 1225901 w 1225901"/>
                <a:gd name="-172" fmla="*/ 8184 h 639479"/>
                <a:gd name="-173" fmla="*/ 1220742 w 1225901"/>
                <a:gd name="-174" fmla="*/ 639479 h 639479"/>
                <a:gd name="-175" fmla="*/ 0 w 1225901"/>
                <a:gd name="-176" fmla="*/ 632363 h 639479"/>
                <a:gd name="-177" fmla="*/ 0 w 1225901"/>
                <a:gd name="-178" fmla="*/ 624179 h 631295"/>
                <a:gd name="-179" fmla="*/ 1225901 w 1225901"/>
                <a:gd name="-180" fmla="*/ 0 h 631295"/>
                <a:gd name="-181" fmla="*/ 1220742 w 1225901"/>
                <a:gd name="-182" fmla="*/ 631295 h 631295"/>
                <a:gd name="-183" fmla="*/ 0 w 1225901"/>
                <a:gd name="-184" fmla="*/ 624179 h 631295"/>
                <a:gd name="-185" fmla="*/ 0 w 1225901"/>
                <a:gd name="-186" fmla="*/ 624179 h 631295"/>
                <a:gd name="-187" fmla="*/ 1225901 w 1225901"/>
                <a:gd name="-188" fmla="*/ 0 h 631295"/>
                <a:gd name="-189" fmla="*/ 1220742 w 1225901"/>
                <a:gd name="-190" fmla="*/ 631295 h 631295"/>
                <a:gd name="-191" fmla="*/ 0 w 1225901"/>
                <a:gd name="-192" fmla="*/ 624179 h 631295"/>
                <a:gd name="-193" fmla="*/ 0 w 1225901"/>
                <a:gd name="-194" fmla="*/ 624179 h 631295"/>
                <a:gd name="-195" fmla="*/ 1225901 w 1225901"/>
                <a:gd name="-196" fmla="*/ 0 h 631295"/>
                <a:gd name="-197" fmla="*/ 1220742 w 1225901"/>
                <a:gd name="-198" fmla="*/ 631295 h 631295"/>
                <a:gd name="-199" fmla="*/ 0 w 1225901"/>
                <a:gd name="-200" fmla="*/ 624179 h 631295"/>
                <a:gd name="-201" fmla="*/ 0 w 1225901"/>
                <a:gd name="-202" fmla="*/ 624179 h 631295"/>
                <a:gd name="-203" fmla="*/ 1225901 w 1225901"/>
                <a:gd name="-204" fmla="*/ 0 h 631295"/>
                <a:gd name="-205" fmla="*/ 1220742 w 1225901"/>
                <a:gd name="-206" fmla="*/ 631295 h 631295"/>
                <a:gd name="-207" fmla="*/ 0 w 1225901"/>
                <a:gd name="-208" fmla="*/ 624179 h 631295"/>
                <a:gd name="-209" fmla="*/ 0 w 1218785"/>
                <a:gd name="-210" fmla="*/ 631295 h 631295"/>
                <a:gd name="-211" fmla="*/ 1218785 w 1218785"/>
                <a:gd name="-212" fmla="*/ 0 h 631295"/>
                <a:gd name="-213" fmla="*/ 1213626 w 1218785"/>
                <a:gd name="-214" fmla="*/ 631295 h 631295"/>
                <a:gd name="-215" fmla="*/ 0 w 1218785"/>
                <a:gd name="-216" fmla="*/ 631295 h 631295"/>
                <a:gd name="-217" fmla="*/ 0 w 1229459"/>
                <a:gd name="-218" fmla="*/ 631295 h 631295"/>
                <a:gd name="-219" fmla="*/ 1229459 w 1229459"/>
                <a:gd name="-220" fmla="*/ 0 h 631295"/>
                <a:gd name="-221" fmla="*/ 1224300 w 1229459"/>
                <a:gd name="-222" fmla="*/ 631295 h 631295"/>
                <a:gd name="-223" fmla="*/ 0 w 1229459"/>
                <a:gd name="-224" fmla="*/ 631295 h 631295"/>
                <a:gd name="-225" fmla="*/ 0 w 1231416"/>
                <a:gd name="-226" fmla="*/ 631295 h 634853"/>
                <a:gd name="-227" fmla="*/ 1229459 w 1231416"/>
                <a:gd name="-228" fmla="*/ 0 h 634853"/>
                <a:gd name="-229" fmla="*/ 1231416 w 1231416"/>
                <a:gd name="-230" fmla="*/ 634853 h 634853"/>
                <a:gd name="-231" fmla="*/ 0 w 1231416"/>
                <a:gd name="-232" fmla="*/ 631295 h 634853"/>
                <a:gd name="-233" fmla="*/ 0 w 1234974"/>
                <a:gd name="-234" fmla="*/ 634853 h 634853"/>
                <a:gd name="-235" fmla="*/ 1233017 w 1234974"/>
                <a:gd name="-236" fmla="*/ 0 h 634853"/>
                <a:gd name="-237" fmla="*/ 1234974 w 1234974"/>
                <a:gd name="-238" fmla="*/ 634853 h 634853"/>
                <a:gd name="-239" fmla="*/ 0 w 1234974"/>
                <a:gd name="-240" fmla="*/ 634853 h 634853"/>
              </a:gdLst>
              <a:ahLst/>
              <a:cxnLst>
                <a:cxn ang="0">
                  <a:pos x="-233" y="-234"/>
                </a:cxn>
                <a:cxn ang="0">
                  <a:pos x="-235" y="-236"/>
                </a:cxn>
                <a:cxn ang="0">
                  <a:pos x="-237" y="-238"/>
                </a:cxn>
                <a:cxn ang="0">
                  <a:pos x="-239" y="-240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prstClr val="white"/>
                </a:solidFill>
                <a:latin typeface="Calibri"/>
                <a:ea typeface="宋体" charset="-122"/>
              </a:endParaRPr>
            </a:p>
          </p:txBody>
        </p:sp>
        <p:sp>
          <p:nvSpPr>
            <p:cNvPr id="62" name="等腰三角形 5"/>
            <p:cNvSpPr/>
            <p:nvPr/>
          </p:nvSpPr>
          <p:spPr>
            <a:xfrm flipV="1">
              <a:off x="1608861" y="3167482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-1" fmla="*/ 0 w 2405548"/>
                <a:gd name="-2" fmla="*/ 553019 h 553019"/>
                <a:gd name="-3" fmla="*/ 1937496 w 2405548"/>
                <a:gd name="-4" fmla="*/ 0 h 553019"/>
                <a:gd name="-5" fmla="*/ 2405548 w 2405548"/>
                <a:gd name="-6" fmla="*/ 432048 h 553019"/>
                <a:gd name="-7" fmla="*/ 0 w 2405548"/>
                <a:gd name="-8" fmla="*/ 553019 h 553019"/>
                <a:gd name="-9" fmla="*/ 0 w 2405548"/>
                <a:gd name="-10" fmla="*/ 1186339 h 1186339"/>
                <a:gd name="-11" fmla="*/ 1247249 w 2405548"/>
                <a:gd name="-12" fmla="*/ 0 h 1186339"/>
                <a:gd name="-13" fmla="*/ 2405548 w 2405548"/>
                <a:gd name="-14" fmla="*/ 1065368 h 1186339"/>
                <a:gd name="-15" fmla="*/ 0 w 2405548"/>
                <a:gd name="-16" fmla="*/ 1186339 h 1186339"/>
                <a:gd name="-17" fmla="*/ 0 w 1247249"/>
                <a:gd name="-18" fmla="*/ 1186339 h 1186339"/>
                <a:gd name="-19" fmla="*/ 1247249 w 1247249"/>
                <a:gd name="-20" fmla="*/ 0 h 1186339"/>
                <a:gd name="-21" fmla="*/ 1227858 w 1247249"/>
                <a:gd name="-22" fmla="*/ 634853 h 1186339"/>
                <a:gd name="-23" fmla="*/ 0 w 1247249"/>
                <a:gd name="-24" fmla="*/ 1186339 h 1186339"/>
                <a:gd name="-25" fmla="*/ 0 w 1247249"/>
                <a:gd name="-26" fmla="*/ 1186339 h 1186339"/>
                <a:gd name="-27" fmla="*/ 1247249 w 1247249"/>
                <a:gd name="-28" fmla="*/ 0 h 1186339"/>
                <a:gd name="-29" fmla="*/ 1227858 w 1247249"/>
                <a:gd name="-30" fmla="*/ 634853 h 1186339"/>
                <a:gd name="-31" fmla="*/ 0 w 1247249"/>
                <a:gd name="-32" fmla="*/ 1186339 h 1186339"/>
                <a:gd name="-33" fmla="*/ 0 w 1247249"/>
                <a:gd name="-34" fmla="*/ 1186339 h 1186339"/>
                <a:gd name="-35" fmla="*/ 1247249 w 1247249"/>
                <a:gd name="-36" fmla="*/ 0 h 1186339"/>
                <a:gd name="-37" fmla="*/ 1227858 w 1247249"/>
                <a:gd name="-38" fmla="*/ 634853 h 1186339"/>
                <a:gd name="-39" fmla="*/ 0 w 1247249"/>
                <a:gd name="-40" fmla="*/ 1186339 h 1186339"/>
                <a:gd name="-41" fmla="*/ 0 w 1247249"/>
                <a:gd name="-42" fmla="*/ 1186339 h 1186339"/>
                <a:gd name="-43" fmla="*/ 1247249 w 1247249"/>
                <a:gd name="-44" fmla="*/ 0 h 1186339"/>
                <a:gd name="-45" fmla="*/ 1227858 w 1247249"/>
                <a:gd name="-46" fmla="*/ 634853 h 1186339"/>
                <a:gd name="-47" fmla="*/ 0 w 1247249"/>
                <a:gd name="-48" fmla="*/ 1186339 h 1186339"/>
                <a:gd name="-49" fmla="*/ 0 w 1247249"/>
                <a:gd name="-50" fmla="*/ 1186339 h 1186339"/>
                <a:gd name="-51" fmla="*/ 1247249 w 1247249"/>
                <a:gd name="-52" fmla="*/ 0 h 1186339"/>
                <a:gd name="-53" fmla="*/ 1227858 w 1247249"/>
                <a:gd name="-54" fmla="*/ 634853 h 1186339"/>
                <a:gd name="-55" fmla="*/ 0 w 1247249"/>
                <a:gd name="-56" fmla="*/ 1186339 h 1186339"/>
                <a:gd name="-57" fmla="*/ 0 w 1247249"/>
                <a:gd name="-58" fmla="*/ 1186339 h 1186339"/>
                <a:gd name="-59" fmla="*/ 1247249 w 1247249"/>
                <a:gd name="-60" fmla="*/ 0 h 1186339"/>
                <a:gd name="-61" fmla="*/ 1227858 w 1247249"/>
                <a:gd name="-62" fmla="*/ 634853 h 1186339"/>
                <a:gd name="-63" fmla="*/ 0 w 1247249"/>
                <a:gd name="-64" fmla="*/ 1186339 h 1186339"/>
                <a:gd name="-65" fmla="*/ 0 w 1247249"/>
                <a:gd name="-66" fmla="*/ 1186339 h 1186339"/>
                <a:gd name="-67" fmla="*/ 1247249 w 1247249"/>
                <a:gd name="-68" fmla="*/ 0 h 1186339"/>
                <a:gd name="-69" fmla="*/ 1227858 w 1247249"/>
                <a:gd name="-70" fmla="*/ 634853 h 1186339"/>
                <a:gd name="-71" fmla="*/ 0 w 1247249"/>
                <a:gd name="-72" fmla="*/ 1186339 h 1186339"/>
                <a:gd name="-73" fmla="*/ 0 w 1247249"/>
                <a:gd name="-74" fmla="*/ 1186339 h 1186339"/>
                <a:gd name="-75" fmla="*/ 1247249 w 1247249"/>
                <a:gd name="-76" fmla="*/ 0 h 1186339"/>
                <a:gd name="-77" fmla="*/ 1227858 w 1247249"/>
                <a:gd name="-78" fmla="*/ 634853 h 1186339"/>
                <a:gd name="-79" fmla="*/ 0 w 1247249"/>
                <a:gd name="-80" fmla="*/ 1186339 h 1186339"/>
                <a:gd name="-81" fmla="*/ 0 w 1247249"/>
                <a:gd name="-82" fmla="*/ 1186339 h 1186339"/>
                <a:gd name="-83" fmla="*/ 1247249 w 1247249"/>
                <a:gd name="-84" fmla="*/ 0 h 1186339"/>
                <a:gd name="-85" fmla="*/ 1227858 w 1247249"/>
                <a:gd name="-86" fmla="*/ 634853 h 1186339"/>
                <a:gd name="-87" fmla="*/ 0 w 1247249"/>
                <a:gd name="-88" fmla="*/ 1186339 h 1186339"/>
                <a:gd name="-89" fmla="*/ 0 w 1247249"/>
                <a:gd name="-90" fmla="*/ 1186339 h 1186339"/>
                <a:gd name="-91" fmla="*/ 1247249 w 1247249"/>
                <a:gd name="-92" fmla="*/ 0 h 1186339"/>
                <a:gd name="-93" fmla="*/ 1227858 w 1247249"/>
                <a:gd name="-94" fmla="*/ 634853 h 1186339"/>
                <a:gd name="-95" fmla="*/ 0 w 1247249"/>
                <a:gd name="-96" fmla="*/ 1186339 h 1186339"/>
                <a:gd name="-97" fmla="*/ 0 w 1247249"/>
                <a:gd name="-98" fmla="*/ 1186339 h 1186339"/>
                <a:gd name="-99" fmla="*/ 1247249 w 1247249"/>
                <a:gd name="-100" fmla="*/ 0 h 1186339"/>
                <a:gd name="-101" fmla="*/ 1231416 w 1247249"/>
                <a:gd name="-102" fmla="*/ 638411 h 1186339"/>
                <a:gd name="-103" fmla="*/ 0 w 1247249"/>
                <a:gd name="-104" fmla="*/ 1186339 h 1186339"/>
                <a:gd name="-105" fmla="*/ 0 w 1247249"/>
                <a:gd name="-106" fmla="*/ 1186339 h 1186339"/>
                <a:gd name="-107" fmla="*/ 1247249 w 1247249"/>
                <a:gd name="-108" fmla="*/ 0 h 1186339"/>
                <a:gd name="-109" fmla="*/ 1231416 w 1247249"/>
                <a:gd name="-110" fmla="*/ 638411 h 1186339"/>
                <a:gd name="-111" fmla="*/ 0 w 1247249"/>
                <a:gd name="-112" fmla="*/ 1186339 h 1186339"/>
                <a:gd name="-113" fmla="*/ 0 w 1247249"/>
                <a:gd name="-114" fmla="*/ 1186339 h 1186339"/>
                <a:gd name="-115" fmla="*/ 1247249 w 1247249"/>
                <a:gd name="-116" fmla="*/ 0 h 1186339"/>
                <a:gd name="-117" fmla="*/ 1231416 w 1247249"/>
                <a:gd name="-118" fmla="*/ 638411 h 1186339"/>
                <a:gd name="-119" fmla="*/ 0 w 1247249"/>
                <a:gd name="-120" fmla="*/ 1186339 h 1186339"/>
                <a:gd name="-121" fmla="*/ 0 w 1240133"/>
                <a:gd name="-122" fmla="*/ 652643 h 652643"/>
                <a:gd name="-123" fmla="*/ 1240133 w 1240133"/>
                <a:gd name="-124" fmla="*/ 0 h 652643"/>
                <a:gd name="-125" fmla="*/ 1224300 w 1240133"/>
                <a:gd name="-126" fmla="*/ 638411 h 652643"/>
                <a:gd name="-127" fmla="*/ 0 w 1240133"/>
                <a:gd name="-128" fmla="*/ 652643 h 652643"/>
                <a:gd name="-129" fmla="*/ 0 w 1233017"/>
                <a:gd name="-130" fmla="*/ 629932 h 629932"/>
                <a:gd name="-131" fmla="*/ 1233017 w 1233017"/>
                <a:gd name="-132" fmla="*/ 9311 h 629932"/>
                <a:gd name="-133" fmla="*/ 1224300 w 1233017"/>
                <a:gd name="-134" fmla="*/ 615700 h 629932"/>
                <a:gd name="-135" fmla="*/ 0 w 1233017"/>
                <a:gd name="-136" fmla="*/ 629932 h 629932"/>
                <a:gd name="-137" fmla="*/ 0 w 1233017"/>
                <a:gd name="-138" fmla="*/ 629932 h 644164"/>
                <a:gd name="-139" fmla="*/ 1233017 w 1233017"/>
                <a:gd name="-140" fmla="*/ 9311 h 644164"/>
                <a:gd name="-141" fmla="*/ 1224300 w 1233017"/>
                <a:gd name="-142" fmla="*/ 644164 h 644164"/>
                <a:gd name="-143" fmla="*/ 0 w 1233017"/>
                <a:gd name="-144" fmla="*/ 629932 h 644164"/>
                <a:gd name="-145" fmla="*/ 0 w 1233017"/>
                <a:gd name="-146" fmla="*/ 629932 h 644164"/>
                <a:gd name="-147" fmla="*/ 1233017 w 1233017"/>
                <a:gd name="-148" fmla="*/ 9311 h 644164"/>
                <a:gd name="-149" fmla="*/ 1224300 w 1233017"/>
                <a:gd name="-150" fmla="*/ 644164 h 644164"/>
                <a:gd name="-151" fmla="*/ 0 w 1233017"/>
                <a:gd name="-152" fmla="*/ 629932 h 644164"/>
                <a:gd name="-153" fmla="*/ 0 w 1233017"/>
                <a:gd name="-154" fmla="*/ 629932 h 644164"/>
                <a:gd name="-155" fmla="*/ 1233017 w 1233017"/>
                <a:gd name="-156" fmla="*/ 9311 h 644164"/>
                <a:gd name="-157" fmla="*/ 1224300 w 1233017"/>
                <a:gd name="-158" fmla="*/ 644164 h 644164"/>
                <a:gd name="-159" fmla="*/ 0 w 1233017"/>
                <a:gd name="-160" fmla="*/ 629932 h 644164"/>
                <a:gd name="-161" fmla="*/ 0 w 1233017"/>
                <a:gd name="-162" fmla="*/ 629932 h 640606"/>
                <a:gd name="-163" fmla="*/ 1233017 w 1233017"/>
                <a:gd name="-164" fmla="*/ 9311 h 640606"/>
                <a:gd name="-165" fmla="*/ 1227858 w 1233017"/>
                <a:gd name="-166" fmla="*/ 640606 h 640606"/>
                <a:gd name="-167" fmla="*/ 0 w 1233017"/>
                <a:gd name="-168" fmla="*/ 629932 h 640606"/>
                <a:gd name="-169" fmla="*/ 0 w 1225901"/>
                <a:gd name="-170" fmla="*/ 632363 h 639479"/>
                <a:gd name="-171" fmla="*/ 1225901 w 1225901"/>
                <a:gd name="-172" fmla="*/ 8184 h 639479"/>
                <a:gd name="-173" fmla="*/ 1220742 w 1225901"/>
                <a:gd name="-174" fmla="*/ 639479 h 639479"/>
                <a:gd name="-175" fmla="*/ 0 w 1225901"/>
                <a:gd name="-176" fmla="*/ 632363 h 639479"/>
                <a:gd name="-177" fmla="*/ 0 w 1225901"/>
                <a:gd name="-178" fmla="*/ 624179 h 631295"/>
                <a:gd name="-179" fmla="*/ 1225901 w 1225901"/>
                <a:gd name="-180" fmla="*/ 0 h 631295"/>
                <a:gd name="-181" fmla="*/ 1220742 w 1225901"/>
                <a:gd name="-182" fmla="*/ 631295 h 631295"/>
                <a:gd name="-183" fmla="*/ 0 w 1225901"/>
                <a:gd name="-184" fmla="*/ 624179 h 631295"/>
                <a:gd name="-185" fmla="*/ 0 w 1225901"/>
                <a:gd name="-186" fmla="*/ 624179 h 631295"/>
                <a:gd name="-187" fmla="*/ 1225901 w 1225901"/>
                <a:gd name="-188" fmla="*/ 0 h 631295"/>
                <a:gd name="-189" fmla="*/ 1220742 w 1225901"/>
                <a:gd name="-190" fmla="*/ 631295 h 631295"/>
                <a:gd name="-191" fmla="*/ 0 w 1225901"/>
                <a:gd name="-192" fmla="*/ 624179 h 631295"/>
                <a:gd name="-193" fmla="*/ 0 w 1225901"/>
                <a:gd name="-194" fmla="*/ 624179 h 631295"/>
                <a:gd name="-195" fmla="*/ 1225901 w 1225901"/>
                <a:gd name="-196" fmla="*/ 0 h 631295"/>
                <a:gd name="-197" fmla="*/ 1220742 w 1225901"/>
                <a:gd name="-198" fmla="*/ 631295 h 631295"/>
                <a:gd name="-199" fmla="*/ 0 w 1225901"/>
                <a:gd name="-200" fmla="*/ 624179 h 631295"/>
                <a:gd name="-201" fmla="*/ 0 w 1225901"/>
                <a:gd name="-202" fmla="*/ 624179 h 631295"/>
                <a:gd name="-203" fmla="*/ 1225901 w 1225901"/>
                <a:gd name="-204" fmla="*/ 0 h 631295"/>
                <a:gd name="-205" fmla="*/ 1220742 w 1225901"/>
                <a:gd name="-206" fmla="*/ 631295 h 631295"/>
                <a:gd name="-207" fmla="*/ 0 w 1225901"/>
                <a:gd name="-208" fmla="*/ 624179 h 631295"/>
                <a:gd name="-209" fmla="*/ 0 w 1218785"/>
                <a:gd name="-210" fmla="*/ 631295 h 631295"/>
                <a:gd name="-211" fmla="*/ 1218785 w 1218785"/>
                <a:gd name="-212" fmla="*/ 0 h 631295"/>
                <a:gd name="-213" fmla="*/ 1213626 w 1218785"/>
                <a:gd name="-214" fmla="*/ 631295 h 631295"/>
                <a:gd name="-215" fmla="*/ 0 w 1218785"/>
                <a:gd name="-216" fmla="*/ 631295 h 631295"/>
                <a:gd name="-217" fmla="*/ 0 w 1229459"/>
                <a:gd name="-218" fmla="*/ 631295 h 631295"/>
                <a:gd name="-219" fmla="*/ 1229459 w 1229459"/>
                <a:gd name="-220" fmla="*/ 0 h 631295"/>
                <a:gd name="-221" fmla="*/ 1224300 w 1229459"/>
                <a:gd name="-222" fmla="*/ 631295 h 631295"/>
                <a:gd name="-223" fmla="*/ 0 w 1229459"/>
                <a:gd name="-224" fmla="*/ 631295 h 631295"/>
                <a:gd name="-225" fmla="*/ 0 w 1231416"/>
                <a:gd name="-226" fmla="*/ 631295 h 634853"/>
                <a:gd name="-227" fmla="*/ 1229459 w 1231416"/>
                <a:gd name="-228" fmla="*/ 0 h 634853"/>
                <a:gd name="-229" fmla="*/ 1231416 w 1231416"/>
                <a:gd name="-230" fmla="*/ 634853 h 634853"/>
                <a:gd name="-231" fmla="*/ 0 w 1231416"/>
                <a:gd name="-232" fmla="*/ 631295 h 634853"/>
                <a:gd name="-233" fmla="*/ 0 w 1234974"/>
                <a:gd name="-234" fmla="*/ 634853 h 634853"/>
                <a:gd name="-235" fmla="*/ 1233017 w 1234974"/>
                <a:gd name="-236" fmla="*/ 0 h 634853"/>
                <a:gd name="-237" fmla="*/ 1234974 w 1234974"/>
                <a:gd name="-238" fmla="*/ 634853 h 634853"/>
                <a:gd name="-239" fmla="*/ 0 w 1234974"/>
                <a:gd name="-240" fmla="*/ 634853 h 634853"/>
              </a:gdLst>
              <a:ahLst/>
              <a:cxnLst>
                <a:cxn ang="0">
                  <a:pos x="-233" y="-234"/>
                </a:cxn>
                <a:cxn ang="0">
                  <a:pos x="-235" y="-236"/>
                </a:cxn>
                <a:cxn ang="0">
                  <a:pos x="-237" y="-238"/>
                </a:cxn>
                <a:cxn ang="0">
                  <a:pos x="-239" y="-240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prstClr val="white"/>
                </a:solidFill>
                <a:latin typeface="Calibri"/>
                <a:ea typeface="宋体" charset="-122"/>
              </a:endParaRPr>
            </a:p>
          </p:txBody>
        </p:sp>
        <p:sp>
          <p:nvSpPr>
            <p:cNvPr id="63" name="等腰三角形 5"/>
            <p:cNvSpPr/>
            <p:nvPr/>
          </p:nvSpPr>
          <p:spPr>
            <a:xfrm flipV="1">
              <a:off x="1619672" y="3356821"/>
              <a:ext cx="1247249" cy="1186339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-1" fmla="*/ 0 w 2405548"/>
                <a:gd name="-2" fmla="*/ 553019 h 553019"/>
                <a:gd name="-3" fmla="*/ 1937496 w 2405548"/>
                <a:gd name="-4" fmla="*/ 0 h 553019"/>
                <a:gd name="-5" fmla="*/ 2405548 w 2405548"/>
                <a:gd name="-6" fmla="*/ 432048 h 553019"/>
                <a:gd name="-7" fmla="*/ 0 w 2405548"/>
                <a:gd name="-8" fmla="*/ 553019 h 553019"/>
                <a:gd name="-9" fmla="*/ 0 w 2405548"/>
                <a:gd name="-10" fmla="*/ 1186339 h 1186339"/>
                <a:gd name="-11" fmla="*/ 1247249 w 2405548"/>
                <a:gd name="-12" fmla="*/ 0 h 1186339"/>
                <a:gd name="-13" fmla="*/ 2405548 w 2405548"/>
                <a:gd name="-14" fmla="*/ 1065368 h 1186339"/>
                <a:gd name="-15" fmla="*/ 0 w 2405548"/>
                <a:gd name="-16" fmla="*/ 1186339 h 1186339"/>
                <a:gd name="-17" fmla="*/ 0 w 1247249"/>
                <a:gd name="-18" fmla="*/ 1186339 h 1186339"/>
                <a:gd name="-19" fmla="*/ 1247249 w 1247249"/>
                <a:gd name="-20" fmla="*/ 0 h 1186339"/>
                <a:gd name="-21" fmla="*/ 1227858 w 1247249"/>
                <a:gd name="-22" fmla="*/ 634853 h 1186339"/>
                <a:gd name="-23" fmla="*/ 0 w 1247249"/>
                <a:gd name="-24" fmla="*/ 1186339 h 1186339"/>
                <a:gd name="-25" fmla="*/ 0 w 1247249"/>
                <a:gd name="-26" fmla="*/ 1186339 h 1186339"/>
                <a:gd name="-27" fmla="*/ 1247249 w 1247249"/>
                <a:gd name="-28" fmla="*/ 0 h 1186339"/>
                <a:gd name="-29" fmla="*/ 1227858 w 1247249"/>
                <a:gd name="-30" fmla="*/ 634853 h 1186339"/>
                <a:gd name="-31" fmla="*/ 0 w 1247249"/>
                <a:gd name="-32" fmla="*/ 1186339 h 1186339"/>
                <a:gd name="-33" fmla="*/ 0 w 1247249"/>
                <a:gd name="-34" fmla="*/ 1186339 h 1186339"/>
                <a:gd name="-35" fmla="*/ 1247249 w 1247249"/>
                <a:gd name="-36" fmla="*/ 0 h 1186339"/>
                <a:gd name="-37" fmla="*/ 1227858 w 1247249"/>
                <a:gd name="-38" fmla="*/ 634853 h 1186339"/>
                <a:gd name="-39" fmla="*/ 0 w 1247249"/>
                <a:gd name="-40" fmla="*/ 1186339 h 1186339"/>
                <a:gd name="-41" fmla="*/ 0 w 1247249"/>
                <a:gd name="-42" fmla="*/ 1186339 h 1186339"/>
                <a:gd name="-43" fmla="*/ 1247249 w 1247249"/>
                <a:gd name="-44" fmla="*/ 0 h 1186339"/>
                <a:gd name="-45" fmla="*/ 1227858 w 1247249"/>
                <a:gd name="-46" fmla="*/ 634853 h 1186339"/>
                <a:gd name="-47" fmla="*/ 0 w 1247249"/>
                <a:gd name="-48" fmla="*/ 1186339 h 1186339"/>
                <a:gd name="-49" fmla="*/ 0 w 1247249"/>
                <a:gd name="-50" fmla="*/ 1186339 h 1186339"/>
                <a:gd name="-51" fmla="*/ 1247249 w 1247249"/>
                <a:gd name="-52" fmla="*/ 0 h 1186339"/>
                <a:gd name="-53" fmla="*/ 1227858 w 1247249"/>
                <a:gd name="-54" fmla="*/ 634853 h 1186339"/>
                <a:gd name="-55" fmla="*/ 0 w 1247249"/>
                <a:gd name="-56" fmla="*/ 1186339 h 1186339"/>
                <a:gd name="-57" fmla="*/ 0 w 1247249"/>
                <a:gd name="-58" fmla="*/ 1186339 h 1186339"/>
                <a:gd name="-59" fmla="*/ 1247249 w 1247249"/>
                <a:gd name="-60" fmla="*/ 0 h 1186339"/>
                <a:gd name="-61" fmla="*/ 1227858 w 1247249"/>
                <a:gd name="-62" fmla="*/ 634853 h 1186339"/>
                <a:gd name="-63" fmla="*/ 0 w 1247249"/>
                <a:gd name="-64" fmla="*/ 1186339 h 1186339"/>
                <a:gd name="-65" fmla="*/ 0 w 1247249"/>
                <a:gd name="-66" fmla="*/ 1186339 h 1186339"/>
                <a:gd name="-67" fmla="*/ 1247249 w 1247249"/>
                <a:gd name="-68" fmla="*/ 0 h 1186339"/>
                <a:gd name="-69" fmla="*/ 1227858 w 1247249"/>
                <a:gd name="-70" fmla="*/ 634853 h 1186339"/>
                <a:gd name="-71" fmla="*/ 0 w 1247249"/>
                <a:gd name="-72" fmla="*/ 1186339 h 1186339"/>
                <a:gd name="-73" fmla="*/ 0 w 1247249"/>
                <a:gd name="-74" fmla="*/ 1186339 h 1186339"/>
                <a:gd name="-75" fmla="*/ 1247249 w 1247249"/>
                <a:gd name="-76" fmla="*/ 0 h 1186339"/>
                <a:gd name="-77" fmla="*/ 1227858 w 1247249"/>
                <a:gd name="-78" fmla="*/ 634853 h 1186339"/>
                <a:gd name="-79" fmla="*/ 0 w 1247249"/>
                <a:gd name="-80" fmla="*/ 1186339 h 1186339"/>
                <a:gd name="-81" fmla="*/ 0 w 1247249"/>
                <a:gd name="-82" fmla="*/ 1186339 h 1186339"/>
                <a:gd name="-83" fmla="*/ 1247249 w 1247249"/>
                <a:gd name="-84" fmla="*/ 0 h 1186339"/>
                <a:gd name="-85" fmla="*/ 1227858 w 1247249"/>
                <a:gd name="-86" fmla="*/ 634853 h 1186339"/>
                <a:gd name="-87" fmla="*/ 0 w 1247249"/>
                <a:gd name="-88" fmla="*/ 1186339 h 1186339"/>
                <a:gd name="-89" fmla="*/ 0 w 1247249"/>
                <a:gd name="-90" fmla="*/ 1186339 h 1186339"/>
                <a:gd name="-91" fmla="*/ 1247249 w 1247249"/>
                <a:gd name="-92" fmla="*/ 0 h 1186339"/>
                <a:gd name="-93" fmla="*/ 1227858 w 1247249"/>
                <a:gd name="-94" fmla="*/ 634853 h 1186339"/>
                <a:gd name="-95" fmla="*/ 0 w 1247249"/>
                <a:gd name="-96" fmla="*/ 1186339 h 1186339"/>
                <a:gd name="-97" fmla="*/ 0 w 1247249"/>
                <a:gd name="-98" fmla="*/ 1186339 h 1186339"/>
                <a:gd name="-99" fmla="*/ 1247249 w 1247249"/>
                <a:gd name="-100" fmla="*/ 0 h 1186339"/>
                <a:gd name="-101" fmla="*/ 1231416 w 1247249"/>
                <a:gd name="-102" fmla="*/ 638411 h 1186339"/>
                <a:gd name="-103" fmla="*/ 0 w 1247249"/>
                <a:gd name="-104" fmla="*/ 1186339 h 1186339"/>
                <a:gd name="-105" fmla="*/ 0 w 1247249"/>
                <a:gd name="-106" fmla="*/ 1186339 h 1186339"/>
                <a:gd name="-107" fmla="*/ 1247249 w 1247249"/>
                <a:gd name="-108" fmla="*/ 0 h 1186339"/>
                <a:gd name="-109" fmla="*/ 1231416 w 1247249"/>
                <a:gd name="-110" fmla="*/ 638411 h 1186339"/>
                <a:gd name="-111" fmla="*/ 0 w 1247249"/>
                <a:gd name="-112" fmla="*/ 1186339 h 1186339"/>
                <a:gd name="-113" fmla="*/ 0 w 1247249"/>
                <a:gd name="-114" fmla="*/ 1186339 h 1186339"/>
                <a:gd name="-115" fmla="*/ 1247249 w 1247249"/>
                <a:gd name="-116" fmla="*/ 0 h 1186339"/>
                <a:gd name="-117" fmla="*/ 1231416 w 1247249"/>
                <a:gd name="-118" fmla="*/ 638411 h 1186339"/>
                <a:gd name="-119" fmla="*/ 0 w 1247249"/>
                <a:gd name="-120" fmla="*/ 1186339 h 1186339"/>
              </a:gdLst>
              <a:ahLst/>
              <a:cxnLst>
                <a:cxn ang="0">
                  <a:pos x="-113" y="-114"/>
                </a:cxn>
                <a:cxn ang="0">
                  <a:pos x="-115" y="-116"/>
                </a:cxn>
                <a:cxn ang="0">
                  <a:pos x="-117" y="-118"/>
                </a:cxn>
                <a:cxn ang="0">
                  <a:pos x="-119" y="-120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prstClr val="white"/>
                </a:solidFill>
                <a:latin typeface="Calibri"/>
                <a:ea typeface="宋体" charset="-122"/>
              </a:endParaRPr>
            </a:p>
          </p:txBody>
        </p:sp>
        <p:sp>
          <p:nvSpPr>
            <p:cNvPr id="64" name="圆角矩形 11"/>
            <p:cNvSpPr/>
            <p:nvPr/>
          </p:nvSpPr>
          <p:spPr>
            <a:xfrm>
              <a:off x="1331640" y="3079858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prstClr val="white"/>
                </a:solidFill>
                <a:latin typeface="Calibri"/>
                <a:ea typeface="宋体" charset="-122"/>
              </a:endParaRPr>
            </a:p>
          </p:txBody>
        </p:sp>
        <p:sp>
          <p:nvSpPr>
            <p:cNvPr id="65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prstClr val="white"/>
                </a:solidFill>
                <a:latin typeface="Calibri"/>
                <a:ea typeface="宋体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695605" y="2122458"/>
            <a:ext cx="6793413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颁奖仪</a:t>
            </a:r>
            <a:r>
              <a:rPr lang="zh-CN" alt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式</a:t>
            </a:r>
            <a:endParaRPr lang="en-US" altLang="zh-CN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CN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altLang="zh-CN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CONGRATULATIONS!</a:t>
            </a:r>
            <a:endParaRPr lang="en-US" altLang="zh-CN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27" name="Picture 3" descr="C:\Users\ADMINI~1\AppData\Local\Temp\360zip$Temp\360$2\心院徽标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18" y="-1"/>
            <a:ext cx="10953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~1\AppData\Local\Temp\360zip$Temp\360$3\青协徽章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805" y="9168"/>
            <a:ext cx="1241408" cy="124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42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00">
        <p:fade/>
      </p:transition>
    </mc:Choice>
    <mc:Fallback xmlns="">
      <p:transition spd="med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>
            <a:grpSpLocks noChangeAspect="1"/>
          </p:cNvGrpSpPr>
          <p:nvPr/>
        </p:nvGrpSpPr>
        <p:grpSpPr>
          <a:xfrm>
            <a:off x="1513401" y="1651805"/>
            <a:ext cx="4322537" cy="5206196"/>
            <a:chOff x="1141364" y="649312"/>
            <a:chExt cx="4276566" cy="5150844"/>
          </a:xfrm>
        </p:grpSpPr>
        <p:sp>
          <p:nvSpPr>
            <p:cNvPr id="30" name="任意多边形 8"/>
            <p:cNvSpPr/>
            <p:nvPr/>
          </p:nvSpPr>
          <p:spPr>
            <a:xfrm>
              <a:off x="1491356" y="1307806"/>
              <a:ext cx="3638574" cy="4492350"/>
            </a:xfrm>
            <a:custGeom>
              <a:avLst/>
              <a:gdLst>
                <a:gd name="connsiteX0" fmla="*/ 1743740 w 3742661"/>
                <a:gd name="connsiteY0" fmla="*/ 4476307 h 4476307"/>
                <a:gd name="connsiteX1" fmla="*/ 1796903 w 3742661"/>
                <a:gd name="connsiteY1" fmla="*/ 3785190 h 4476307"/>
                <a:gd name="connsiteX2" fmla="*/ 1307805 w 3742661"/>
                <a:gd name="connsiteY2" fmla="*/ 3381153 h 4476307"/>
                <a:gd name="connsiteX3" fmla="*/ 31898 w 3742661"/>
                <a:gd name="connsiteY3" fmla="*/ 2945218 h 4476307"/>
                <a:gd name="connsiteX4" fmla="*/ 1127052 w 3742661"/>
                <a:gd name="connsiteY4" fmla="*/ 3242930 h 4476307"/>
                <a:gd name="connsiteX5" fmla="*/ 393405 w 3742661"/>
                <a:gd name="connsiteY5" fmla="*/ 2456121 h 4476307"/>
                <a:gd name="connsiteX6" fmla="*/ 1775638 w 3742661"/>
                <a:gd name="connsiteY6" fmla="*/ 3519376 h 4476307"/>
                <a:gd name="connsiteX7" fmla="*/ 1679945 w 3742661"/>
                <a:gd name="connsiteY7" fmla="*/ 2392325 h 4476307"/>
                <a:gd name="connsiteX8" fmla="*/ 0 w 3742661"/>
                <a:gd name="connsiteY8" fmla="*/ 754911 h 4476307"/>
                <a:gd name="connsiteX9" fmla="*/ 988828 w 3742661"/>
                <a:gd name="connsiteY9" fmla="*/ 1924493 h 4476307"/>
                <a:gd name="connsiteX10" fmla="*/ 1137684 w 3742661"/>
                <a:gd name="connsiteY10" fmla="*/ 861237 h 4476307"/>
                <a:gd name="connsiteX11" fmla="*/ 1222745 w 3742661"/>
                <a:gd name="connsiteY11" fmla="*/ 2062716 h 4476307"/>
                <a:gd name="connsiteX12" fmla="*/ 1690577 w 3742661"/>
                <a:gd name="connsiteY12" fmla="*/ 2190307 h 4476307"/>
                <a:gd name="connsiteX13" fmla="*/ 1956391 w 3742661"/>
                <a:gd name="connsiteY13" fmla="*/ 0 h 4476307"/>
                <a:gd name="connsiteX14" fmla="*/ 2083982 w 3742661"/>
                <a:gd name="connsiteY14" fmla="*/ 978195 h 4476307"/>
                <a:gd name="connsiteX15" fmla="*/ 1881963 w 3742661"/>
                <a:gd name="connsiteY15" fmla="*/ 2232837 h 4476307"/>
                <a:gd name="connsiteX16" fmla="*/ 2041452 w 3742661"/>
                <a:gd name="connsiteY16" fmla="*/ 3030279 h 4476307"/>
                <a:gd name="connsiteX17" fmla="*/ 2647507 w 3742661"/>
                <a:gd name="connsiteY17" fmla="*/ 2519916 h 4476307"/>
                <a:gd name="connsiteX18" fmla="*/ 2849526 w 3742661"/>
                <a:gd name="connsiteY18" fmla="*/ 1307804 h 4476307"/>
                <a:gd name="connsiteX19" fmla="*/ 2838893 w 3742661"/>
                <a:gd name="connsiteY19" fmla="*/ 2371060 h 4476307"/>
                <a:gd name="connsiteX20" fmla="*/ 3742661 w 3742661"/>
                <a:gd name="connsiteY20" fmla="*/ 1148316 h 4476307"/>
                <a:gd name="connsiteX21" fmla="*/ 2222205 w 3742661"/>
                <a:gd name="connsiteY21" fmla="*/ 3370521 h 4476307"/>
                <a:gd name="connsiteX22" fmla="*/ 2169042 w 3742661"/>
                <a:gd name="connsiteY22" fmla="*/ 3817088 h 4476307"/>
                <a:gd name="connsiteX23" fmla="*/ 3317358 w 3742661"/>
                <a:gd name="connsiteY23" fmla="*/ 3094074 h 4476307"/>
                <a:gd name="connsiteX24" fmla="*/ 2190307 w 3742661"/>
                <a:gd name="connsiteY24" fmla="*/ 4051004 h 4476307"/>
                <a:gd name="connsiteX25" fmla="*/ 2232838 w 3742661"/>
                <a:gd name="connsiteY25" fmla="*/ 4476307 h 4476307"/>
                <a:gd name="connsiteX26" fmla="*/ 1743740 w 3742661"/>
                <a:gd name="connsiteY26" fmla="*/ 4476307 h 4476307"/>
                <a:gd name="-1" fmla="*/ 1743740 w 3742661"/>
                <a:gd name="-2" fmla="*/ 4492350 h 4492350"/>
                <a:gd name="-3" fmla="*/ 1796903 w 3742661"/>
                <a:gd name="-4" fmla="*/ 3785190 h 4492350"/>
                <a:gd name="-5" fmla="*/ 1307805 w 3742661"/>
                <a:gd name="-6" fmla="*/ 3381153 h 4492350"/>
                <a:gd name="-7" fmla="*/ 31898 w 3742661"/>
                <a:gd name="-8" fmla="*/ 2945218 h 4492350"/>
                <a:gd name="-9" fmla="*/ 1127052 w 3742661"/>
                <a:gd name="-10" fmla="*/ 3242930 h 4492350"/>
                <a:gd name="-11" fmla="*/ 393405 w 3742661"/>
                <a:gd name="-12" fmla="*/ 2456121 h 4492350"/>
                <a:gd name="-13" fmla="*/ 1775638 w 3742661"/>
                <a:gd name="-14" fmla="*/ 3519376 h 4492350"/>
                <a:gd name="-15" fmla="*/ 1679945 w 3742661"/>
                <a:gd name="-16" fmla="*/ 2392325 h 4492350"/>
                <a:gd name="-17" fmla="*/ 0 w 3742661"/>
                <a:gd name="-18" fmla="*/ 754911 h 4492350"/>
                <a:gd name="-19" fmla="*/ 988828 w 3742661"/>
                <a:gd name="-20" fmla="*/ 1924493 h 4492350"/>
                <a:gd name="-21" fmla="*/ 1137684 w 3742661"/>
                <a:gd name="-22" fmla="*/ 861237 h 4492350"/>
                <a:gd name="-23" fmla="*/ 1222745 w 3742661"/>
                <a:gd name="-24" fmla="*/ 2062716 h 4492350"/>
                <a:gd name="-25" fmla="*/ 1690577 w 3742661"/>
                <a:gd name="-26" fmla="*/ 2190307 h 4492350"/>
                <a:gd name="-27" fmla="*/ 1956391 w 3742661"/>
                <a:gd name="-28" fmla="*/ 0 h 4492350"/>
                <a:gd name="-29" fmla="*/ 2083982 w 3742661"/>
                <a:gd name="-30" fmla="*/ 978195 h 4492350"/>
                <a:gd name="-31" fmla="*/ 1881963 w 3742661"/>
                <a:gd name="-32" fmla="*/ 2232837 h 4492350"/>
                <a:gd name="-33" fmla="*/ 2041452 w 3742661"/>
                <a:gd name="-34" fmla="*/ 3030279 h 4492350"/>
                <a:gd name="-35" fmla="*/ 2647507 w 3742661"/>
                <a:gd name="-36" fmla="*/ 2519916 h 4492350"/>
                <a:gd name="-37" fmla="*/ 2849526 w 3742661"/>
                <a:gd name="-38" fmla="*/ 1307804 h 4492350"/>
                <a:gd name="-39" fmla="*/ 2838893 w 3742661"/>
                <a:gd name="-40" fmla="*/ 2371060 h 4492350"/>
                <a:gd name="-41" fmla="*/ 3742661 w 3742661"/>
                <a:gd name="-42" fmla="*/ 1148316 h 4492350"/>
                <a:gd name="-43" fmla="*/ 2222205 w 3742661"/>
                <a:gd name="-44" fmla="*/ 3370521 h 4492350"/>
                <a:gd name="-45" fmla="*/ 2169042 w 3742661"/>
                <a:gd name="-46" fmla="*/ 3817088 h 4492350"/>
                <a:gd name="-47" fmla="*/ 3317358 w 3742661"/>
                <a:gd name="-48" fmla="*/ 3094074 h 4492350"/>
                <a:gd name="-49" fmla="*/ 2190307 w 3742661"/>
                <a:gd name="-50" fmla="*/ 4051004 h 4492350"/>
                <a:gd name="-51" fmla="*/ 2232838 w 3742661"/>
                <a:gd name="-52" fmla="*/ 4476307 h 4492350"/>
                <a:gd name="-53" fmla="*/ 1743740 w 3742661"/>
                <a:gd name="-54" fmla="*/ 4492350 h 4492350"/>
                <a:gd name="-55" fmla="*/ 1743740 w 3742661"/>
                <a:gd name="-56" fmla="*/ 4492350 h 4492350"/>
                <a:gd name="-57" fmla="*/ 1796903 w 3742661"/>
                <a:gd name="-58" fmla="*/ 3785190 h 4492350"/>
                <a:gd name="-59" fmla="*/ 1307805 w 3742661"/>
                <a:gd name="-60" fmla="*/ 3381153 h 4492350"/>
                <a:gd name="-61" fmla="*/ 31898 w 3742661"/>
                <a:gd name="-62" fmla="*/ 2945218 h 4492350"/>
                <a:gd name="-63" fmla="*/ 1127052 w 3742661"/>
                <a:gd name="-64" fmla="*/ 3242930 h 4492350"/>
                <a:gd name="-65" fmla="*/ 393405 w 3742661"/>
                <a:gd name="-66" fmla="*/ 2456121 h 4492350"/>
                <a:gd name="-67" fmla="*/ 1775638 w 3742661"/>
                <a:gd name="-68" fmla="*/ 3519376 h 4492350"/>
                <a:gd name="-69" fmla="*/ 1679945 w 3742661"/>
                <a:gd name="-70" fmla="*/ 2392325 h 4492350"/>
                <a:gd name="-71" fmla="*/ 0 w 3742661"/>
                <a:gd name="-72" fmla="*/ 754911 h 4492350"/>
                <a:gd name="-73" fmla="*/ 988828 w 3742661"/>
                <a:gd name="-74" fmla="*/ 1924493 h 4492350"/>
                <a:gd name="-75" fmla="*/ 1137684 w 3742661"/>
                <a:gd name="-76" fmla="*/ 861237 h 4492350"/>
                <a:gd name="-77" fmla="*/ 1222745 w 3742661"/>
                <a:gd name="-78" fmla="*/ 2062716 h 4492350"/>
                <a:gd name="-79" fmla="*/ 1690577 w 3742661"/>
                <a:gd name="-80" fmla="*/ 2190307 h 4492350"/>
                <a:gd name="-81" fmla="*/ 1956391 w 3742661"/>
                <a:gd name="-82" fmla="*/ 0 h 4492350"/>
                <a:gd name="-83" fmla="*/ 2083982 w 3742661"/>
                <a:gd name="-84" fmla="*/ 978195 h 4492350"/>
                <a:gd name="-85" fmla="*/ 1881963 w 3742661"/>
                <a:gd name="-86" fmla="*/ 2232837 h 4492350"/>
                <a:gd name="-87" fmla="*/ 2041452 w 3742661"/>
                <a:gd name="-88" fmla="*/ 3030279 h 4492350"/>
                <a:gd name="-89" fmla="*/ 2647507 w 3742661"/>
                <a:gd name="-90" fmla="*/ 2519916 h 4492350"/>
                <a:gd name="-91" fmla="*/ 2849526 w 3742661"/>
                <a:gd name="-92" fmla="*/ 1307804 h 4492350"/>
                <a:gd name="-93" fmla="*/ 2838893 w 3742661"/>
                <a:gd name="-94" fmla="*/ 2371060 h 4492350"/>
                <a:gd name="-95" fmla="*/ 3742661 w 3742661"/>
                <a:gd name="-96" fmla="*/ 1148316 h 4492350"/>
                <a:gd name="-97" fmla="*/ 2222205 w 3742661"/>
                <a:gd name="-98" fmla="*/ 3370521 h 4492350"/>
                <a:gd name="-99" fmla="*/ 2169042 w 3742661"/>
                <a:gd name="-100" fmla="*/ 3817088 h 4492350"/>
                <a:gd name="-101" fmla="*/ 3317358 w 3742661"/>
                <a:gd name="-102" fmla="*/ 3094074 h 4492350"/>
                <a:gd name="-103" fmla="*/ 2190307 w 3742661"/>
                <a:gd name="-104" fmla="*/ 4051004 h 4492350"/>
                <a:gd name="-105" fmla="*/ 2232838 w 3742661"/>
                <a:gd name="-106" fmla="*/ 4476307 h 4492350"/>
                <a:gd name="-107" fmla="*/ 2218194 w 3742661"/>
                <a:gd name="-108" fmla="*/ 4491415 h 4492350"/>
                <a:gd name="connsiteX27" fmla="*/ 1743740 w 3742661"/>
                <a:gd name="connsiteY27" fmla="*/ 4492350 h 4492350"/>
                <a:gd name="-109" fmla="*/ 1743740 w 3742661"/>
                <a:gd name="-110" fmla="*/ 4492350 h 4492350"/>
                <a:gd name="-111" fmla="*/ 1796903 w 3742661"/>
                <a:gd name="-112" fmla="*/ 3785190 h 4492350"/>
                <a:gd name="-113" fmla="*/ 1307805 w 3742661"/>
                <a:gd name="-114" fmla="*/ 3381153 h 4492350"/>
                <a:gd name="-115" fmla="*/ 31898 w 3742661"/>
                <a:gd name="-116" fmla="*/ 2945218 h 4492350"/>
                <a:gd name="-117" fmla="*/ 1127052 w 3742661"/>
                <a:gd name="-118" fmla="*/ 3242930 h 4492350"/>
                <a:gd name="-119" fmla="*/ 393405 w 3742661"/>
                <a:gd name="-120" fmla="*/ 2456121 h 4492350"/>
                <a:gd name="-121" fmla="*/ 1775638 w 3742661"/>
                <a:gd name="-122" fmla="*/ 3519376 h 4492350"/>
                <a:gd name="-123" fmla="*/ 1679945 w 3742661"/>
                <a:gd name="-124" fmla="*/ 2392325 h 4492350"/>
                <a:gd name="-125" fmla="*/ 0 w 3742661"/>
                <a:gd name="-126" fmla="*/ 754911 h 4492350"/>
                <a:gd name="-127" fmla="*/ 988828 w 3742661"/>
                <a:gd name="-128" fmla="*/ 1924493 h 4492350"/>
                <a:gd name="-129" fmla="*/ 1137684 w 3742661"/>
                <a:gd name="-130" fmla="*/ 861237 h 4492350"/>
                <a:gd name="-131" fmla="*/ 1222745 w 3742661"/>
                <a:gd name="-132" fmla="*/ 2062716 h 4492350"/>
                <a:gd name="-133" fmla="*/ 1690577 w 3742661"/>
                <a:gd name="-134" fmla="*/ 2190307 h 4492350"/>
                <a:gd name="-135" fmla="*/ 1956391 w 3742661"/>
                <a:gd name="-136" fmla="*/ 0 h 4492350"/>
                <a:gd name="-137" fmla="*/ 2083982 w 3742661"/>
                <a:gd name="-138" fmla="*/ 978195 h 4492350"/>
                <a:gd name="-139" fmla="*/ 1881963 w 3742661"/>
                <a:gd name="-140" fmla="*/ 2232837 h 4492350"/>
                <a:gd name="-141" fmla="*/ 2041452 w 3742661"/>
                <a:gd name="-142" fmla="*/ 3030279 h 4492350"/>
                <a:gd name="-143" fmla="*/ 2647507 w 3742661"/>
                <a:gd name="-144" fmla="*/ 2519916 h 4492350"/>
                <a:gd name="-145" fmla="*/ 2849526 w 3742661"/>
                <a:gd name="-146" fmla="*/ 1307804 h 4492350"/>
                <a:gd name="-147" fmla="*/ 2838893 w 3742661"/>
                <a:gd name="-148" fmla="*/ 2371060 h 4492350"/>
                <a:gd name="-149" fmla="*/ 3742661 w 3742661"/>
                <a:gd name="-150" fmla="*/ 1148316 h 4492350"/>
                <a:gd name="-151" fmla="*/ 2222205 w 3742661"/>
                <a:gd name="-152" fmla="*/ 3370521 h 4492350"/>
                <a:gd name="-153" fmla="*/ 2169042 w 3742661"/>
                <a:gd name="-154" fmla="*/ 3817088 h 4492350"/>
                <a:gd name="-155" fmla="*/ 3317358 w 3742661"/>
                <a:gd name="-156" fmla="*/ 3094074 h 4492350"/>
                <a:gd name="-157" fmla="*/ 2190307 w 3742661"/>
                <a:gd name="-158" fmla="*/ 4051004 h 4492350"/>
                <a:gd name="-159" fmla="*/ 2232838 w 3742661"/>
                <a:gd name="-160" fmla="*/ 4476307 h 4492350"/>
                <a:gd name="-161" fmla="*/ 2218194 w 3742661"/>
                <a:gd name="-162" fmla="*/ 4491415 h 4492350"/>
                <a:gd name="-163" fmla="*/ 1743740 w 3742661"/>
                <a:gd name="-164" fmla="*/ 4492350 h 4492350"/>
                <a:gd name="-165" fmla="*/ 1743740 w 3742661"/>
                <a:gd name="-166" fmla="*/ 4492350 h 4492350"/>
                <a:gd name="-167" fmla="*/ 1796903 w 3742661"/>
                <a:gd name="-168" fmla="*/ 3785190 h 4492350"/>
                <a:gd name="-169" fmla="*/ 1307805 w 3742661"/>
                <a:gd name="-170" fmla="*/ 3381153 h 4492350"/>
                <a:gd name="-171" fmla="*/ 31898 w 3742661"/>
                <a:gd name="-172" fmla="*/ 2945218 h 4492350"/>
                <a:gd name="-173" fmla="*/ 1127052 w 3742661"/>
                <a:gd name="-174" fmla="*/ 3242930 h 4492350"/>
                <a:gd name="-175" fmla="*/ 393405 w 3742661"/>
                <a:gd name="-176" fmla="*/ 2456121 h 4492350"/>
                <a:gd name="-177" fmla="*/ 1775638 w 3742661"/>
                <a:gd name="-178" fmla="*/ 3519376 h 4492350"/>
                <a:gd name="-179" fmla="*/ 1679945 w 3742661"/>
                <a:gd name="-180" fmla="*/ 2392325 h 4492350"/>
                <a:gd name="-181" fmla="*/ 0 w 3742661"/>
                <a:gd name="-182" fmla="*/ 754911 h 4492350"/>
                <a:gd name="-183" fmla="*/ 988828 w 3742661"/>
                <a:gd name="-184" fmla="*/ 1924493 h 4492350"/>
                <a:gd name="-185" fmla="*/ 1137684 w 3742661"/>
                <a:gd name="-186" fmla="*/ 861237 h 4492350"/>
                <a:gd name="-187" fmla="*/ 1222745 w 3742661"/>
                <a:gd name="-188" fmla="*/ 2062716 h 4492350"/>
                <a:gd name="-189" fmla="*/ 1690577 w 3742661"/>
                <a:gd name="-190" fmla="*/ 2190307 h 4492350"/>
                <a:gd name="-191" fmla="*/ 1956391 w 3742661"/>
                <a:gd name="-192" fmla="*/ 0 h 4492350"/>
                <a:gd name="-193" fmla="*/ 2083982 w 3742661"/>
                <a:gd name="-194" fmla="*/ 978195 h 4492350"/>
                <a:gd name="-195" fmla="*/ 1881963 w 3742661"/>
                <a:gd name="-196" fmla="*/ 2232837 h 4492350"/>
                <a:gd name="-197" fmla="*/ 2041452 w 3742661"/>
                <a:gd name="-198" fmla="*/ 3030279 h 4492350"/>
                <a:gd name="-199" fmla="*/ 2647507 w 3742661"/>
                <a:gd name="-200" fmla="*/ 2519916 h 4492350"/>
                <a:gd name="-201" fmla="*/ 2849526 w 3742661"/>
                <a:gd name="-202" fmla="*/ 1307804 h 4492350"/>
                <a:gd name="-203" fmla="*/ 2838893 w 3742661"/>
                <a:gd name="-204" fmla="*/ 2371060 h 4492350"/>
                <a:gd name="-205" fmla="*/ 3742661 w 3742661"/>
                <a:gd name="-206" fmla="*/ 1148316 h 4492350"/>
                <a:gd name="-207" fmla="*/ 2222205 w 3742661"/>
                <a:gd name="-208" fmla="*/ 3370521 h 4492350"/>
                <a:gd name="-209" fmla="*/ 2169042 w 3742661"/>
                <a:gd name="-210" fmla="*/ 3817088 h 4492350"/>
                <a:gd name="-211" fmla="*/ 3317358 w 3742661"/>
                <a:gd name="-212" fmla="*/ 3094074 h 4492350"/>
                <a:gd name="-213" fmla="*/ 2190307 w 3742661"/>
                <a:gd name="-214" fmla="*/ 4051004 h 4492350"/>
                <a:gd name="-215" fmla="*/ 2232838 w 3742661"/>
                <a:gd name="-216" fmla="*/ 4476307 h 4492350"/>
                <a:gd name="-217" fmla="*/ 2218194 w 3742661"/>
                <a:gd name="-218" fmla="*/ 4491415 h 4492350"/>
                <a:gd name="-219" fmla="*/ 1743740 w 3742661"/>
                <a:gd name="-220" fmla="*/ 4492350 h 4492350"/>
                <a:gd name="-221" fmla="*/ 1743740 w 3742661"/>
                <a:gd name="-222" fmla="*/ 4492350 h 4492350"/>
                <a:gd name="-223" fmla="*/ 1796903 w 3742661"/>
                <a:gd name="-224" fmla="*/ 3785190 h 4492350"/>
                <a:gd name="-225" fmla="*/ 1307805 w 3742661"/>
                <a:gd name="-226" fmla="*/ 3381153 h 4492350"/>
                <a:gd name="-227" fmla="*/ 31898 w 3742661"/>
                <a:gd name="-228" fmla="*/ 2945218 h 4492350"/>
                <a:gd name="-229" fmla="*/ 1127052 w 3742661"/>
                <a:gd name="-230" fmla="*/ 3242930 h 4492350"/>
                <a:gd name="-231" fmla="*/ 393405 w 3742661"/>
                <a:gd name="-232" fmla="*/ 2456121 h 4492350"/>
                <a:gd name="-233" fmla="*/ 1775638 w 3742661"/>
                <a:gd name="-234" fmla="*/ 3519376 h 4492350"/>
                <a:gd name="-235" fmla="*/ 1679945 w 3742661"/>
                <a:gd name="-236" fmla="*/ 2392325 h 4492350"/>
                <a:gd name="-237" fmla="*/ 0 w 3742661"/>
                <a:gd name="-238" fmla="*/ 754911 h 4492350"/>
                <a:gd name="-239" fmla="*/ 988828 w 3742661"/>
                <a:gd name="-240" fmla="*/ 1924493 h 4492350"/>
                <a:gd name="-241" fmla="*/ 1137684 w 3742661"/>
                <a:gd name="-242" fmla="*/ 861237 h 4492350"/>
                <a:gd name="-243" fmla="*/ 1222745 w 3742661"/>
                <a:gd name="-244" fmla="*/ 2062716 h 4492350"/>
                <a:gd name="-245" fmla="*/ 1690577 w 3742661"/>
                <a:gd name="-246" fmla="*/ 2190307 h 4492350"/>
                <a:gd name="-247" fmla="*/ 1956391 w 3742661"/>
                <a:gd name="-248" fmla="*/ 0 h 4492350"/>
                <a:gd name="-249" fmla="*/ 2083982 w 3742661"/>
                <a:gd name="-250" fmla="*/ 978195 h 4492350"/>
                <a:gd name="-251" fmla="*/ 1881963 w 3742661"/>
                <a:gd name="-252" fmla="*/ 2232837 h 4492350"/>
                <a:gd name="-253" fmla="*/ 2041452 w 3742661"/>
                <a:gd name="-254" fmla="*/ 3030279 h 4492350"/>
                <a:gd name="-255" fmla="*/ 2647507 w 3742661"/>
                <a:gd name="-256" fmla="*/ 2519916 h 4492350"/>
                <a:gd name="-257" fmla="*/ 2849526 w 3742661"/>
                <a:gd name="-258" fmla="*/ 1307804 h 4492350"/>
                <a:gd name="-259" fmla="*/ 2838893 w 3742661"/>
                <a:gd name="-260" fmla="*/ 2371060 h 4492350"/>
                <a:gd name="-261" fmla="*/ 3742661 w 3742661"/>
                <a:gd name="-262" fmla="*/ 1148316 h 4492350"/>
                <a:gd name="-263" fmla="*/ 2222205 w 3742661"/>
                <a:gd name="-264" fmla="*/ 3370521 h 4492350"/>
                <a:gd name="-265" fmla="*/ 2169042 w 3742661"/>
                <a:gd name="-266" fmla="*/ 3817088 h 4492350"/>
                <a:gd name="-267" fmla="*/ 3317358 w 3742661"/>
                <a:gd name="-268" fmla="*/ 3094074 h 4492350"/>
                <a:gd name="-269" fmla="*/ 2190307 w 3742661"/>
                <a:gd name="-270" fmla="*/ 4051004 h 4492350"/>
                <a:gd name="-271" fmla="*/ 2232838 w 3742661"/>
                <a:gd name="-272" fmla="*/ 4476307 h 4492350"/>
                <a:gd name="-273" fmla="*/ 2218194 w 3742661"/>
                <a:gd name="-274" fmla="*/ 4491415 h 4492350"/>
                <a:gd name="-275" fmla="*/ 1743740 w 3742661"/>
                <a:gd name="-276" fmla="*/ 4492350 h 4492350"/>
                <a:gd name="-277" fmla="*/ 1743740 w 3742661"/>
                <a:gd name="-278" fmla="*/ 4492350 h 4492350"/>
                <a:gd name="-279" fmla="*/ 1796903 w 3742661"/>
                <a:gd name="-280" fmla="*/ 3785190 h 4492350"/>
                <a:gd name="-281" fmla="*/ 1307805 w 3742661"/>
                <a:gd name="-282" fmla="*/ 3381153 h 4492350"/>
                <a:gd name="-283" fmla="*/ 31898 w 3742661"/>
                <a:gd name="-284" fmla="*/ 2945218 h 4492350"/>
                <a:gd name="-285" fmla="*/ 1127052 w 3742661"/>
                <a:gd name="-286" fmla="*/ 3242930 h 4492350"/>
                <a:gd name="-287" fmla="*/ 393405 w 3742661"/>
                <a:gd name="-288" fmla="*/ 2456121 h 4492350"/>
                <a:gd name="-289" fmla="*/ 1775638 w 3742661"/>
                <a:gd name="-290" fmla="*/ 3519376 h 4492350"/>
                <a:gd name="-291" fmla="*/ 1679945 w 3742661"/>
                <a:gd name="-292" fmla="*/ 2392325 h 4492350"/>
                <a:gd name="-293" fmla="*/ 0 w 3742661"/>
                <a:gd name="-294" fmla="*/ 754911 h 4492350"/>
                <a:gd name="-295" fmla="*/ 988828 w 3742661"/>
                <a:gd name="-296" fmla="*/ 1924493 h 4492350"/>
                <a:gd name="-297" fmla="*/ 1137684 w 3742661"/>
                <a:gd name="-298" fmla="*/ 861237 h 4492350"/>
                <a:gd name="-299" fmla="*/ 1222745 w 3742661"/>
                <a:gd name="-300" fmla="*/ 2062716 h 4492350"/>
                <a:gd name="-301" fmla="*/ 1690577 w 3742661"/>
                <a:gd name="-302" fmla="*/ 2190307 h 4492350"/>
                <a:gd name="-303" fmla="*/ 1956391 w 3742661"/>
                <a:gd name="-304" fmla="*/ 0 h 4492350"/>
                <a:gd name="-305" fmla="*/ 2083982 w 3742661"/>
                <a:gd name="-306" fmla="*/ 978195 h 4492350"/>
                <a:gd name="-307" fmla="*/ 1881963 w 3742661"/>
                <a:gd name="-308" fmla="*/ 2232837 h 4492350"/>
                <a:gd name="-309" fmla="*/ 2041452 w 3742661"/>
                <a:gd name="-310" fmla="*/ 3030279 h 4492350"/>
                <a:gd name="-311" fmla="*/ 2647507 w 3742661"/>
                <a:gd name="-312" fmla="*/ 2519916 h 4492350"/>
                <a:gd name="-313" fmla="*/ 2849526 w 3742661"/>
                <a:gd name="-314" fmla="*/ 1307804 h 4492350"/>
                <a:gd name="-315" fmla="*/ 2838893 w 3742661"/>
                <a:gd name="-316" fmla="*/ 2371060 h 4492350"/>
                <a:gd name="-317" fmla="*/ 3742661 w 3742661"/>
                <a:gd name="-318" fmla="*/ 1148316 h 4492350"/>
                <a:gd name="-319" fmla="*/ 2222205 w 3742661"/>
                <a:gd name="-320" fmla="*/ 3370521 h 4492350"/>
                <a:gd name="-321" fmla="*/ 2169042 w 3742661"/>
                <a:gd name="-322" fmla="*/ 3817088 h 4492350"/>
                <a:gd name="-323" fmla="*/ 3317358 w 3742661"/>
                <a:gd name="-324" fmla="*/ 3094074 h 4492350"/>
                <a:gd name="-325" fmla="*/ 2194317 w 3742661"/>
                <a:gd name="-326" fmla="*/ 4030951 h 4492350"/>
                <a:gd name="-327" fmla="*/ 2232838 w 3742661"/>
                <a:gd name="-328" fmla="*/ 4476307 h 4492350"/>
                <a:gd name="-329" fmla="*/ 2218194 w 3742661"/>
                <a:gd name="-330" fmla="*/ 4491415 h 4492350"/>
                <a:gd name="-331" fmla="*/ 1743740 w 3742661"/>
                <a:gd name="-332" fmla="*/ 4492350 h 4492350"/>
                <a:gd name="-333" fmla="*/ 1743740 w 3742661"/>
                <a:gd name="-334" fmla="*/ 4492350 h 4492350"/>
                <a:gd name="-335" fmla="*/ 1796903 w 3742661"/>
                <a:gd name="-336" fmla="*/ 3785190 h 4492350"/>
                <a:gd name="-337" fmla="*/ 1307805 w 3742661"/>
                <a:gd name="-338" fmla="*/ 3381153 h 4492350"/>
                <a:gd name="-339" fmla="*/ 31898 w 3742661"/>
                <a:gd name="-340" fmla="*/ 2945218 h 4492350"/>
                <a:gd name="-341" fmla="*/ 1127052 w 3742661"/>
                <a:gd name="-342" fmla="*/ 3242930 h 4492350"/>
                <a:gd name="-343" fmla="*/ 393405 w 3742661"/>
                <a:gd name="-344" fmla="*/ 2456121 h 4492350"/>
                <a:gd name="-345" fmla="*/ 1775638 w 3742661"/>
                <a:gd name="-346" fmla="*/ 3519376 h 4492350"/>
                <a:gd name="-347" fmla="*/ 1679945 w 3742661"/>
                <a:gd name="-348" fmla="*/ 2392325 h 4492350"/>
                <a:gd name="-349" fmla="*/ 0 w 3742661"/>
                <a:gd name="-350" fmla="*/ 754911 h 4492350"/>
                <a:gd name="-351" fmla="*/ 988828 w 3742661"/>
                <a:gd name="-352" fmla="*/ 1924493 h 4492350"/>
                <a:gd name="-353" fmla="*/ 1137684 w 3742661"/>
                <a:gd name="-354" fmla="*/ 861237 h 4492350"/>
                <a:gd name="-355" fmla="*/ 1222745 w 3742661"/>
                <a:gd name="-356" fmla="*/ 2062716 h 4492350"/>
                <a:gd name="-357" fmla="*/ 1690577 w 3742661"/>
                <a:gd name="-358" fmla="*/ 2190307 h 4492350"/>
                <a:gd name="-359" fmla="*/ 1956391 w 3742661"/>
                <a:gd name="-360" fmla="*/ 0 h 4492350"/>
                <a:gd name="-361" fmla="*/ 2083982 w 3742661"/>
                <a:gd name="-362" fmla="*/ 978195 h 4492350"/>
                <a:gd name="-363" fmla="*/ 1881963 w 3742661"/>
                <a:gd name="-364" fmla="*/ 2232837 h 4492350"/>
                <a:gd name="-365" fmla="*/ 2041452 w 3742661"/>
                <a:gd name="-366" fmla="*/ 3030279 h 4492350"/>
                <a:gd name="-367" fmla="*/ 2647507 w 3742661"/>
                <a:gd name="-368" fmla="*/ 2519916 h 4492350"/>
                <a:gd name="-369" fmla="*/ 2849526 w 3742661"/>
                <a:gd name="-370" fmla="*/ 1307804 h 4492350"/>
                <a:gd name="-371" fmla="*/ 2838893 w 3742661"/>
                <a:gd name="-372" fmla="*/ 2371060 h 4492350"/>
                <a:gd name="-373" fmla="*/ 3742661 w 3742661"/>
                <a:gd name="-374" fmla="*/ 1148316 h 4492350"/>
                <a:gd name="-375" fmla="*/ 2222205 w 3742661"/>
                <a:gd name="-376" fmla="*/ 3370521 h 4492350"/>
                <a:gd name="-377" fmla="*/ 2169042 w 3742661"/>
                <a:gd name="-378" fmla="*/ 3817088 h 4492350"/>
                <a:gd name="-379" fmla="*/ 3317358 w 3742661"/>
                <a:gd name="-380" fmla="*/ 3094074 h 4492350"/>
                <a:gd name="-381" fmla="*/ 2194317 w 3742661"/>
                <a:gd name="-382" fmla="*/ 4030951 h 4492350"/>
                <a:gd name="-383" fmla="*/ 2232838 w 3742661"/>
                <a:gd name="-384" fmla="*/ 4476307 h 4492350"/>
                <a:gd name="-385" fmla="*/ 2218194 w 3742661"/>
                <a:gd name="-386" fmla="*/ 4491415 h 4492350"/>
                <a:gd name="-387" fmla="*/ 1743740 w 3742661"/>
                <a:gd name="-388" fmla="*/ 4492350 h 4492350"/>
                <a:gd name="-389" fmla="*/ 1743740 w 3742661"/>
                <a:gd name="-390" fmla="*/ 4492350 h 4492350"/>
                <a:gd name="-391" fmla="*/ 1796903 w 3742661"/>
                <a:gd name="-392" fmla="*/ 3785190 h 4492350"/>
                <a:gd name="-393" fmla="*/ 1307805 w 3742661"/>
                <a:gd name="-394" fmla="*/ 3381153 h 4492350"/>
                <a:gd name="-395" fmla="*/ 31898 w 3742661"/>
                <a:gd name="-396" fmla="*/ 2945218 h 4492350"/>
                <a:gd name="-397" fmla="*/ 1127052 w 3742661"/>
                <a:gd name="-398" fmla="*/ 3242930 h 4492350"/>
                <a:gd name="-399" fmla="*/ 393405 w 3742661"/>
                <a:gd name="-400" fmla="*/ 2456121 h 4492350"/>
                <a:gd name="-401" fmla="*/ 1775638 w 3742661"/>
                <a:gd name="-402" fmla="*/ 3519376 h 4492350"/>
                <a:gd name="-403" fmla="*/ 1679945 w 3742661"/>
                <a:gd name="-404" fmla="*/ 2392325 h 4492350"/>
                <a:gd name="-405" fmla="*/ 0 w 3742661"/>
                <a:gd name="-406" fmla="*/ 754911 h 4492350"/>
                <a:gd name="-407" fmla="*/ 988828 w 3742661"/>
                <a:gd name="-408" fmla="*/ 1924493 h 4492350"/>
                <a:gd name="-409" fmla="*/ 1137684 w 3742661"/>
                <a:gd name="-410" fmla="*/ 861237 h 4492350"/>
                <a:gd name="-411" fmla="*/ 1222745 w 3742661"/>
                <a:gd name="-412" fmla="*/ 2062716 h 4492350"/>
                <a:gd name="-413" fmla="*/ 1690577 w 3742661"/>
                <a:gd name="-414" fmla="*/ 2190307 h 4492350"/>
                <a:gd name="-415" fmla="*/ 1956391 w 3742661"/>
                <a:gd name="-416" fmla="*/ 0 h 4492350"/>
                <a:gd name="-417" fmla="*/ 2083982 w 3742661"/>
                <a:gd name="-418" fmla="*/ 978195 h 4492350"/>
                <a:gd name="-419" fmla="*/ 1881963 w 3742661"/>
                <a:gd name="-420" fmla="*/ 2232837 h 4492350"/>
                <a:gd name="-421" fmla="*/ 2041452 w 3742661"/>
                <a:gd name="-422" fmla="*/ 3030279 h 4492350"/>
                <a:gd name="-423" fmla="*/ 2647507 w 3742661"/>
                <a:gd name="-424" fmla="*/ 2519916 h 4492350"/>
                <a:gd name="-425" fmla="*/ 2849526 w 3742661"/>
                <a:gd name="-426" fmla="*/ 1307804 h 4492350"/>
                <a:gd name="-427" fmla="*/ 2838893 w 3742661"/>
                <a:gd name="-428" fmla="*/ 2371060 h 4492350"/>
                <a:gd name="-429" fmla="*/ 3742661 w 3742661"/>
                <a:gd name="-430" fmla="*/ 1148316 h 4492350"/>
                <a:gd name="-431" fmla="*/ 2222205 w 3742661"/>
                <a:gd name="-432" fmla="*/ 3370521 h 4492350"/>
                <a:gd name="-433" fmla="*/ 2169042 w 3742661"/>
                <a:gd name="-434" fmla="*/ 3817088 h 4492350"/>
                <a:gd name="-435" fmla="*/ 3317358 w 3742661"/>
                <a:gd name="-436" fmla="*/ 3094074 h 4492350"/>
                <a:gd name="-437" fmla="*/ 2194317 w 3742661"/>
                <a:gd name="-438" fmla="*/ 4030951 h 4492350"/>
                <a:gd name="-439" fmla="*/ 2232838 w 3742661"/>
                <a:gd name="-440" fmla="*/ 4476307 h 4492350"/>
                <a:gd name="-441" fmla="*/ 2218194 w 3742661"/>
                <a:gd name="-442" fmla="*/ 4491415 h 4492350"/>
                <a:gd name="-443" fmla="*/ 1743740 w 3742661"/>
                <a:gd name="-444" fmla="*/ 4492350 h 4492350"/>
                <a:gd name="-445" fmla="*/ 1743740 w 3742661"/>
                <a:gd name="-446" fmla="*/ 4492350 h 4492350"/>
                <a:gd name="-447" fmla="*/ 1796903 w 3742661"/>
                <a:gd name="-448" fmla="*/ 3785190 h 4492350"/>
                <a:gd name="-449" fmla="*/ 1307805 w 3742661"/>
                <a:gd name="-450" fmla="*/ 3381153 h 4492350"/>
                <a:gd name="-451" fmla="*/ 31898 w 3742661"/>
                <a:gd name="-452" fmla="*/ 2945218 h 4492350"/>
                <a:gd name="-453" fmla="*/ 1127052 w 3742661"/>
                <a:gd name="-454" fmla="*/ 3242930 h 4492350"/>
                <a:gd name="-455" fmla="*/ 393405 w 3742661"/>
                <a:gd name="-456" fmla="*/ 2456121 h 4492350"/>
                <a:gd name="-457" fmla="*/ 1775638 w 3742661"/>
                <a:gd name="-458" fmla="*/ 3519376 h 4492350"/>
                <a:gd name="-459" fmla="*/ 1679945 w 3742661"/>
                <a:gd name="-460" fmla="*/ 2392325 h 4492350"/>
                <a:gd name="-461" fmla="*/ 0 w 3742661"/>
                <a:gd name="-462" fmla="*/ 754911 h 4492350"/>
                <a:gd name="-463" fmla="*/ 988828 w 3742661"/>
                <a:gd name="-464" fmla="*/ 1924493 h 4492350"/>
                <a:gd name="-465" fmla="*/ 1137684 w 3742661"/>
                <a:gd name="-466" fmla="*/ 861237 h 4492350"/>
                <a:gd name="-467" fmla="*/ 1222745 w 3742661"/>
                <a:gd name="-468" fmla="*/ 2062716 h 4492350"/>
                <a:gd name="-469" fmla="*/ 1690577 w 3742661"/>
                <a:gd name="-470" fmla="*/ 2190307 h 4492350"/>
                <a:gd name="-471" fmla="*/ 1956391 w 3742661"/>
                <a:gd name="-472" fmla="*/ 0 h 4492350"/>
                <a:gd name="-473" fmla="*/ 2083982 w 3742661"/>
                <a:gd name="-474" fmla="*/ 978195 h 4492350"/>
                <a:gd name="-475" fmla="*/ 1881963 w 3742661"/>
                <a:gd name="-476" fmla="*/ 2232837 h 4492350"/>
                <a:gd name="-477" fmla="*/ 2041452 w 3742661"/>
                <a:gd name="-478" fmla="*/ 3030279 h 4492350"/>
                <a:gd name="-479" fmla="*/ 2647507 w 3742661"/>
                <a:gd name="-480" fmla="*/ 2519916 h 4492350"/>
                <a:gd name="-481" fmla="*/ 2849526 w 3742661"/>
                <a:gd name="-482" fmla="*/ 1307804 h 4492350"/>
                <a:gd name="-483" fmla="*/ 2838893 w 3742661"/>
                <a:gd name="-484" fmla="*/ 2371060 h 4492350"/>
                <a:gd name="-485" fmla="*/ 3742661 w 3742661"/>
                <a:gd name="-486" fmla="*/ 1148316 h 4492350"/>
                <a:gd name="-487" fmla="*/ 2222205 w 3742661"/>
                <a:gd name="-488" fmla="*/ 3370521 h 4492350"/>
                <a:gd name="-489" fmla="*/ 2169042 w 3742661"/>
                <a:gd name="-490" fmla="*/ 3817088 h 4492350"/>
                <a:gd name="-491" fmla="*/ 3317358 w 3742661"/>
                <a:gd name="-492" fmla="*/ 3094074 h 4492350"/>
                <a:gd name="-493" fmla="*/ 2194317 w 3742661"/>
                <a:gd name="-494" fmla="*/ 4030951 h 4492350"/>
                <a:gd name="-495" fmla="*/ 2232838 w 3742661"/>
                <a:gd name="-496" fmla="*/ 4476307 h 4492350"/>
                <a:gd name="-497" fmla="*/ 2218194 w 3742661"/>
                <a:gd name="-498" fmla="*/ 4491415 h 4492350"/>
                <a:gd name="-499" fmla="*/ 1743740 w 3742661"/>
                <a:gd name="-500" fmla="*/ 4492350 h 4492350"/>
                <a:gd name="-501" fmla="*/ 1743740 w 3742661"/>
                <a:gd name="-502" fmla="*/ 4492350 h 4492350"/>
                <a:gd name="-503" fmla="*/ 1796903 w 3742661"/>
                <a:gd name="-504" fmla="*/ 3785190 h 4492350"/>
                <a:gd name="-505" fmla="*/ 1307805 w 3742661"/>
                <a:gd name="-506" fmla="*/ 3381153 h 4492350"/>
                <a:gd name="-507" fmla="*/ 31898 w 3742661"/>
                <a:gd name="-508" fmla="*/ 2945218 h 4492350"/>
                <a:gd name="-509" fmla="*/ 1127052 w 3742661"/>
                <a:gd name="-510" fmla="*/ 3242930 h 4492350"/>
                <a:gd name="-511" fmla="*/ 393405 w 3742661"/>
                <a:gd name="-512" fmla="*/ 2456121 h 4492350"/>
                <a:gd name="-513" fmla="*/ 1775638 w 3742661"/>
                <a:gd name="-514" fmla="*/ 3519376 h 4492350"/>
                <a:gd name="-515" fmla="*/ 1679945 w 3742661"/>
                <a:gd name="-516" fmla="*/ 2392325 h 4492350"/>
                <a:gd name="-517" fmla="*/ 0 w 3742661"/>
                <a:gd name="-518" fmla="*/ 754911 h 4492350"/>
                <a:gd name="-519" fmla="*/ 988828 w 3742661"/>
                <a:gd name="-520" fmla="*/ 1924493 h 4492350"/>
                <a:gd name="-521" fmla="*/ 1137684 w 3742661"/>
                <a:gd name="-522" fmla="*/ 861237 h 4492350"/>
                <a:gd name="-523" fmla="*/ 1222745 w 3742661"/>
                <a:gd name="-524" fmla="*/ 2062716 h 4492350"/>
                <a:gd name="-525" fmla="*/ 1690577 w 3742661"/>
                <a:gd name="-526" fmla="*/ 2190307 h 4492350"/>
                <a:gd name="-527" fmla="*/ 1956391 w 3742661"/>
                <a:gd name="-528" fmla="*/ 0 h 4492350"/>
                <a:gd name="-529" fmla="*/ 2083982 w 3742661"/>
                <a:gd name="-530" fmla="*/ 978195 h 4492350"/>
                <a:gd name="-531" fmla="*/ 1881963 w 3742661"/>
                <a:gd name="-532" fmla="*/ 2232837 h 4492350"/>
                <a:gd name="-533" fmla="*/ 2041452 w 3742661"/>
                <a:gd name="-534" fmla="*/ 3030279 h 4492350"/>
                <a:gd name="-535" fmla="*/ 2647507 w 3742661"/>
                <a:gd name="-536" fmla="*/ 2519916 h 4492350"/>
                <a:gd name="-537" fmla="*/ 2849526 w 3742661"/>
                <a:gd name="-538" fmla="*/ 1307804 h 4492350"/>
                <a:gd name="-539" fmla="*/ 2838893 w 3742661"/>
                <a:gd name="-540" fmla="*/ 2371060 h 4492350"/>
                <a:gd name="-541" fmla="*/ 3742661 w 3742661"/>
                <a:gd name="-542" fmla="*/ 1148316 h 4492350"/>
                <a:gd name="-543" fmla="*/ 2222205 w 3742661"/>
                <a:gd name="-544" fmla="*/ 3370521 h 4492350"/>
                <a:gd name="-545" fmla="*/ 2169042 w 3742661"/>
                <a:gd name="-546" fmla="*/ 3817088 h 4492350"/>
                <a:gd name="-547" fmla="*/ 3317358 w 3742661"/>
                <a:gd name="-548" fmla="*/ 3094074 h 4492350"/>
                <a:gd name="-549" fmla="*/ 2194317 w 3742661"/>
                <a:gd name="-550" fmla="*/ 4030951 h 4492350"/>
                <a:gd name="-551" fmla="*/ 2232838 w 3742661"/>
                <a:gd name="-552" fmla="*/ 4476307 h 4492350"/>
                <a:gd name="-553" fmla="*/ 2218194 w 3742661"/>
                <a:gd name="-554" fmla="*/ 4491415 h 4492350"/>
                <a:gd name="-555" fmla="*/ 1743740 w 3742661"/>
                <a:gd name="-556" fmla="*/ 4492350 h 4492350"/>
                <a:gd name="-557" fmla="*/ 1743740 w 3742661"/>
                <a:gd name="-558" fmla="*/ 4492350 h 4492350"/>
                <a:gd name="-559" fmla="*/ 1796903 w 3742661"/>
                <a:gd name="-560" fmla="*/ 3785190 h 4492350"/>
                <a:gd name="-561" fmla="*/ 1307805 w 3742661"/>
                <a:gd name="-562" fmla="*/ 3381153 h 4492350"/>
                <a:gd name="-563" fmla="*/ 31898 w 3742661"/>
                <a:gd name="-564" fmla="*/ 2945218 h 4492350"/>
                <a:gd name="-565" fmla="*/ 1127052 w 3742661"/>
                <a:gd name="-566" fmla="*/ 3242930 h 4492350"/>
                <a:gd name="-567" fmla="*/ 393405 w 3742661"/>
                <a:gd name="-568" fmla="*/ 2456121 h 4492350"/>
                <a:gd name="-569" fmla="*/ 1775638 w 3742661"/>
                <a:gd name="-570" fmla="*/ 3519376 h 4492350"/>
                <a:gd name="-571" fmla="*/ 1679945 w 3742661"/>
                <a:gd name="-572" fmla="*/ 2392325 h 4492350"/>
                <a:gd name="-573" fmla="*/ 0 w 3742661"/>
                <a:gd name="-574" fmla="*/ 754911 h 4492350"/>
                <a:gd name="-575" fmla="*/ 988828 w 3742661"/>
                <a:gd name="-576" fmla="*/ 1924493 h 4492350"/>
                <a:gd name="-577" fmla="*/ 1137684 w 3742661"/>
                <a:gd name="-578" fmla="*/ 861237 h 4492350"/>
                <a:gd name="-579" fmla="*/ 1222745 w 3742661"/>
                <a:gd name="-580" fmla="*/ 2062716 h 4492350"/>
                <a:gd name="-581" fmla="*/ 1690577 w 3742661"/>
                <a:gd name="-582" fmla="*/ 2190307 h 4492350"/>
                <a:gd name="-583" fmla="*/ 1956391 w 3742661"/>
                <a:gd name="-584" fmla="*/ 0 h 4492350"/>
                <a:gd name="-585" fmla="*/ 2083982 w 3742661"/>
                <a:gd name="-586" fmla="*/ 978195 h 4492350"/>
                <a:gd name="-587" fmla="*/ 1881963 w 3742661"/>
                <a:gd name="-588" fmla="*/ 2232837 h 4492350"/>
                <a:gd name="-589" fmla="*/ 2041452 w 3742661"/>
                <a:gd name="-590" fmla="*/ 3030279 h 4492350"/>
                <a:gd name="-591" fmla="*/ 2647507 w 3742661"/>
                <a:gd name="-592" fmla="*/ 2519916 h 4492350"/>
                <a:gd name="-593" fmla="*/ 2849526 w 3742661"/>
                <a:gd name="-594" fmla="*/ 1307804 h 4492350"/>
                <a:gd name="-595" fmla="*/ 2838893 w 3742661"/>
                <a:gd name="-596" fmla="*/ 2371060 h 4492350"/>
                <a:gd name="-597" fmla="*/ 3742661 w 3742661"/>
                <a:gd name="-598" fmla="*/ 1148316 h 4492350"/>
                <a:gd name="-599" fmla="*/ 2222205 w 3742661"/>
                <a:gd name="-600" fmla="*/ 3370521 h 4492350"/>
                <a:gd name="-601" fmla="*/ 2169042 w 3742661"/>
                <a:gd name="-602" fmla="*/ 3817088 h 4492350"/>
                <a:gd name="-603" fmla="*/ 3317358 w 3742661"/>
                <a:gd name="-604" fmla="*/ 3094074 h 4492350"/>
                <a:gd name="-605" fmla="*/ 2194317 w 3742661"/>
                <a:gd name="-606" fmla="*/ 4030951 h 4492350"/>
                <a:gd name="-607" fmla="*/ 2232838 w 3742661"/>
                <a:gd name="-608" fmla="*/ 4476307 h 4492350"/>
                <a:gd name="-609" fmla="*/ 2218194 w 3742661"/>
                <a:gd name="-610" fmla="*/ 4491415 h 4492350"/>
                <a:gd name="-611" fmla="*/ 1743740 w 3742661"/>
                <a:gd name="-612" fmla="*/ 4492350 h 4492350"/>
                <a:gd name="-613" fmla="*/ 1743740 w 3742661"/>
                <a:gd name="-614" fmla="*/ 4492350 h 4492350"/>
                <a:gd name="-615" fmla="*/ 1796903 w 3742661"/>
                <a:gd name="-616" fmla="*/ 3785190 h 4492350"/>
                <a:gd name="-617" fmla="*/ 1307805 w 3742661"/>
                <a:gd name="-618" fmla="*/ 3381153 h 4492350"/>
                <a:gd name="-619" fmla="*/ 31898 w 3742661"/>
                <a:gd name="-620" fmla="*/ 2945218 h 4492350"/>
                <a:gd name="-621" fmla="*/ 1127052 w 3742661"/>
                <a:gd name="-622" fmla="*/ 3242930 h 4492350"/>
                <a:gd name="-623" fmla="*/ 393405 w 3742661"/>
                <a:gd name="-624" fmla="*/ 2456121 h 4492350"/>
                <a:gd name="-625" fmla="*/ 1775638 w 3742661"/>
                <a:gd name="-626" fmla="*/ 3519376 h 4492350"/>
                <a:gd name="-627" fmla="*/ 1679945 w 3742661"/>
                <a:gd name="-628" fmla="*/ 2392325 h 4492350"/>
                <a:gd name="-629" fmla="*/ 0 w 3742661"/>
                <a:gd name="-630" fmla="*/ 754911 h 4492350"/>
                <a:gd name="-631" fmla="*/ 988828 w 3742661"/>
                <a:gd name="-632" fmla="*/ 1924493 h 4492350"/>
                <a:gd name="-633" fmla="*/ 1137684 w 3742661"/>
                <a:gd name="-634" fmla="*/ 861237 h 4492350"/>
                <a:gd name="-635" fmla="*/ 1222745 w 3742661"/>
                <a:gd name="-636" fmla="*/ 2062716 h 4492350"/>
                <a:gd name="-637" fmla="*/ 1690577 w 3742661"/>
                <a:gd name="-638" fmla="*/ 2190307 h 4492350"/>
                <a:gd name="-639" fmla="*/ 1956391 w 3742661"/>
                <a:gd name="-640" fmla="*/ 0 h 4492350"/>
                <a:gd name="-641" fmla="*/ 2083982 w 3742661"/>
                <a:gd name="-642" fmla="*/ 978195 h 4492350"/>
                <a:gd name="-643" fmla="*/ 1881963 w 3742661"/>
                <a:gd name="-644" fmla="*/ 2232837 h 4492350"/>
                <a:gd name="-645" fmla="*/ 2041452 w 3742661"/>
                <a:gd name="-646" fmla="*/ 3030279 h 4492350"/>
                <a:gd name="-647" fmla="*/ 2647507 w 3742661"/>
                <a:gd name="-648" fmla="*/ 2519916 h 4492350"/>
                <a:gd name="-649" fmla="*/ 2849526 w 3742661"/>
                <a:gd name="-650" fmla="*/ 1307804 h 4492350"/>
                <a:gd name="-651" fmla="*/ 2838893 w 3742661"/>
                <a:gd name="-652" fmla="*/ 2371060 h 4492350"/>
                <a:gd name="-653" fmla="*/ 3742661 w 3742661"/>
                <a:gd name="-654" fmla="*/ 1148316 h 4492350"/>
                <a:gd name="-655" fmla="*/ 2222205 w 3742661"/>
                <a:gd name="-656" fmla="*/ 3370521 h 4492350"/>
                <a:gd name="-657" fmla="*/ 2169042 w 3742661"/>
                <a:gd name="-658" fmla="*/ 3817088 h 4492350"/>
                <a:gd name="-659" fmla="*/ 3317358 w 3742661"/>
                <a:gd name="-660" fmla="*/ 3094074 h 4492350"/>
                <a:gd name="-661" fmla="*/ 2194317 w 3742661"/>
                <a:gd name="-662" fmla="*/ 4030951 h 4492350"/>
                <a:gd name="-663" fmla="*/ 2232838 w 3742661"/>
                <a:gd name="-664" fmla="*/ 4476307 h 4492350"/>
                <a:gd name="-665" fmla="*/ 2218194 w 3742661"/>
                <a:gd name="-666" fmla="*/ 4491415 h 4492350"/>
                <a:gd name="-667" fmla="*/ 1743740 w 3742661"/>
                <a:gd name="-668" fmla="*/ 4492350 h 4492350"/>
                <a:gd name="-669" fmla="*/ 1743740 w 3742661"/>
                <a:gd name="-670" fmla="*/ 4492350 h 4492350"/>
                <a:gd name="-671" fmla="*/ 1796903 w 3742661"/>
                <a:gd name="-672" fmla="*/ 3785190 h 4492350"/>
                <a:gd name="-673" fmla="*/ 1307805 w 3742661"/>
                <a:gd name="-674" fmla="*/ 3381153 h 4492350"/>
                <a:gd name="-675" fmla="*/ 31898 w 3742661"/>
                <a:gd name="-676" fmla="*/ 2945218 h 4492350"/>
                <a:gd name="-677" fmla="*/ 1127052 w 3742661"/>
                <a:gd name="-678" fmla="*/ 3242930 h 4492350"/>
                <a:gd name="-679" fmla="*/ 393405 w 3742661"/>
                <a:gd name="-680" fmla="*/ 2456121 h 4492350"/>
                <a:gd name="-681" fmla="*/ 1775638 w 3742661"/>
                <a:gd name="-682" fmla="*/ 3519376 h 4492350"/>
                <a:gd name="-683" fmla="*/ 1679945 w 3742661"/>
                <a:gd name="-684" fmla="*/ 2392325 h 4492350"/>
                <a:gd name="-685" fmla="*/ 0 w 3742661"/>
                <a:gd name="-686" fmla="*/ 754911 h 4492350"/>
                <a:gd name="-687" fmla="*/ 988828 w 3742661"/>
                <a:gd name="-688" fmla="*/ 1924493 h 4492350"/>
                <a:gd name="-689" fmla="*/ 1137684 w 3742661"/>
                <a:gd name="-690" fmla="*/ 861237 h 4492350"/>
                <a:gd name="-691" fmla="*/ 1222745 w 3742661"/>
                <a:gd name="-692" fmla="*/ 2062716 h 4492350"/>
                <a:gd name="-693" fmla="*/ 1690577 w 3742661"/>
                <a:gd name="-694" fmla="*/ 2190307 h 4492350"/>
                <a:gd name="-695" fmla="*/ 1956391 w 3742661"/>
                <a:gd name="-696" fmla="*/ 0 h 4492350"/>
                <a:gd name="-697" fmla="*/ 2083982 w 3742661"/>
                <a:gd name="-698" fmla="*/ 978195 h 4492350"/>
                <a:gd name="-699" fmla="*/ 1881963 w 3742661"/>
                <a:gd name="-700" fmla="*/ 2232837 h 4492350"/>
                <a:gd name="-701" fmla="*/ 2041452 w 3742661"/>
                <a:gd name="-702" fmla="*/ 3030279 h 4492350"/>
                <a:gd name="-703" fmla="*/ 2647507 w 3742661"/>
                <a:gd name="-704" fmla="*/ 2519916 h 4492350"/>
                <a:gd name="-705" fmla="*/ 2849526 w 3742661"/>
                <a:gd name="-706" fmla="*/ 1307804 h 4492350"/>
                <a:gd name="-707" fmla="*/ 2838893 w 3742661"/>
                <a:gd name="-708" fmla="*/ 2371060 h 4492350"/>
                <a:gd name="-709" fmla="*/ 3742661 w 3742661"/>
                <a:gd name="-710" fmla="*/ 1148316 h 4492350"/>
                <a:gd name="-711" fmla="*/ 2222205 w 3742661"/>
                <a:gd name="-712" fmla="*/ 3370521 h 4492350"/>
                <a:gd name="-713" fmla="*/ 2169042 w 3742661"/>
                <a:gd name="-714" fmla="*/ 3817088 h 4492350"/>
                <a:gd name="-715" fmla="*/ 3317358 w 3742661"/>
                <a:gd name="-716" fmla="*/ 3094074 h 4492350"/>
                <a:gd name="-717" fmla="*/ 2194317 w 3742661"/>
                <a:gd name="-718" fmla="*/ 4030951 h 4492350"/>
                <a:gd name="-719" fmla="*/ 2232838 w 3742661"/>
                <a:gd name="-720" fmla="*/ 4476307 h 4492350"/>
                <a:gd name="-721" fmla="*/ 2218194 w 3742661"/>
                <a:gd name="-722" fmla="*/ 4491415 h 4492350"/>
                <a:gd name="-723" fmla="*/ 1743740 w 3742661"/>
                <a:gd name="-724" fmla="*/ 4492350 h 4492350"/>
                <a:gd name="-725" fmla="*/ 1743740 w 3742661"/>
                <a:gd name="-726" fmla="*/ 4492350 h 4492350"/>
                <a:gd name="-727" fmla="*/ 1796903 w 3742661"/>
                <a:gd name="-728" fmla="*/ 3785190 h 4492350"/>
                <a:gd name="-729" fmla="*/ 1307805 w 3742661"/>
                <a:gd name="-730" fmla="*/ 3381153 h 4492350"/>
                <a:gd name="-731" fmla="*/ 31898 w 3742661"/>
                <a:gd name="-732" fmla="*/ 2945218 h 4492350"/>
                <a:gd name="-733" fmla="*/ 1127052 w 3742661"/>
                <a:gd name="-734" fmla="*/ 3242930 h 4492350"/>
                <a:gd name="-735" fmla="*/ 393405 w 3742661"/>
                <a:gd name="-736" fmla="*/ 2456121 h 4492350"/>
                <a:gd name="-737" fmla="*/ 1775638 w 3742661"/>
                <a:gd name="-738" fmla="*/ 3519376 h 4492350"/>
                <a:gd name="-739" fmla="*/ 1679945 w 3742661"/>
                <a:gd name="-740" fmla="*/ 2392325 h 4492350"/>
                <a:gd name="-741" fmla="*/ 0 w 3742661"/>
                <a:gd name="-742" fmla="*/ 754911 h 4492350"/>
                <a:gd name="-743" fmla="*/ 988828 w 3742661"/>
                <a:gd name="-744" fmla="*/ 1924493 h 4492350"/>
                <a:gd name="-745" fmla="*/ 1137684 w 3742661"/>
                <a:gd name="-746" fmla="*/ 861237 h 4492350"/>
                <a:gd name="-747" fmla="*/ 1222745 w 3742661"/>
                <a:gd name="-748" fmla="*/ 2062716 h 4492350"/>
                <a:gd name="-749" fmla="*/ 1690577 w 3742661"/>
                <a:gd name="-750" fmla="*/ 2190307 h 4492350"/>
                <a:gd name="-751" fmla="*/ 1956391 w 3742661"/>
                <a:gd name="-752" fmla="*/ 0 h 4492350"/>
                <a:gd name="-753" fmla="*/ 2083982 w 3742661"/>
                <a:gd name="-754" fmla="*/ 978195 h 4492350"/>
                <a:gd name="-755" fmla="*/ 1881963 w 3742661"/>
                <a:gd name="-756" fmla="*/ 2232837 h 4492350"/>
                <a:gd name="-757" fmla="*/ 2041452 w 3742661"/>
                <a:gd name="-758" fmla="*/ 3030279 h 4492350"/>
                <a:gd name="-759" fmla="*/ 2647507 w 3742661"/>
                <a:gd name="-760" fmla="*/ 2519916 h 4492350"/>
                <a:gd name="-761" fmla="*/ 2849526 w 3742661"/>
                <a:gd name="-762" fmla="*/ 1307804 h 4492350"/>
                <a:gd name="-763" fmla="*/ 2838893 w 3742661"/>
                <a:gd name="-764" fmla="*/ 2371060 h 4492350"/>
                <a:gd name="-765" fmla="*/ 3742661 w 3742661"/>
                <a:gd name="-766" fmla="*/ 1148316 h 4492350"/>
                <a:gd name="-767" fmla="*/ 2222205 w 3742661"/>
                <a:gd name="-768" fmla="*/ 3370521 h 4492350"/>
                <a:gd name="-769" fmla="*/ 2169042 w 3742661"/>
                <a:gd name="-770" fmla="*/ 3817088 h 4492350"/>
                <a:gd name="-771" fmla="*/ 3317358 w 3742661"/>
                <a:gd name="-772" fmla="*/ 3094074 h 4492350"/>
                <a:gd name="-773" fmla="*/ 2194317 w 3742661"/>
                <a:gd name="-774" fmla="*/ 4030951 h 4492350"/>
                <a:gd name="-775" fmla="*/ 2232838 w 3742661"/>
                <a:gd name="-776" fmla="*/ 4476307 h 4492350"/>
                <a:gd name="-777" fmla="*/ 2218194 w 3742661"/>
                <a:gd name="-778" fmla="*/ 4491415 h 4492350"/>
                <a:gd name="-779" fmla="*/ 1743740 w 3742661"/>
                <a:gd name="-780" fmla="*/ 4492350 h 4492350"/>
                <a:gd name="-781" fmla="*/ 1743740 w 3742661"/>
                <a:gd name="-782" fmla="*/ 4492350 h 4492350"/>
                <a:gd name="-783" fmla="*/ 1796903 w 3742661"/>
                <a:gd name="-784" fmla="*/ 3785190 h 4492350"/>
                <a:gd name="-785" fmla="*/ 1307805 w 3742661"/>
                <a:gd name="-786" fmla="*/ 3381153 h 4492350"/>
                <a:gd name="-787" fmla="*/ 31898 w 3742661"/>
                <a:gd name="-788" fmla="*/ 2945218 h 4492350"/>
                <a:gd name="-789" fmla="*/ 1127052 w 3742661"/>
                <a:gd name="-790" fmla="*/ 3242930 h 4492350"/>
                <a:gd name="-791" fmla="*/ 393405 w 3742661"/>
                <a:gd name="-792" fmla="*/ 2456121 h 4492350"/>
                <a:gd name="-793" fmla="*/ 1775638 w 3742661"/>
                <a:gd name="-794" fmla="*/ 3519376 h 4492350"/>
                <a:gd name="-795" fmla="*/ 1679945 w 3742661"/>
                <a:gd name="-796" fmla="*/ 2392325 h 4492350"/>
                <a:gd name="-797" fmla="*/ 0 w 3742661"/>
                <a:gd name="-798" fmla="*/ 754911 h 4492350"/>
                <a:gd name="-799" fmla="*/ 988828 w 3742661"/>
                <a:gd name="-800" fmla="*/ 1924493 h 4492350"/>
                <a:gd name="-801" fmla="*/ 1137684 w 3742661"/>
                <a:gd name="-802" fmla="*/ 861237 h 4492350"/>
                <a:gd name="-803" fmla="*/ 1222745 w 3742661"/>
                <a:gd name="-804" fmla="*/ 2062716 h 4492350"/>
                <a:gd name="-805" fmla="*/ 1690577 w 3742661"/>
                <a:gd name="-806" fmla="*/ 2190307 h 4492350"/>
                <a:gd name="-807" fmla="*/ 1956391 w 3742661"/>
                <a:gd name="-808" fmla="*/ 0 h 4492350"/>
                <a:gd name="-809" fmla="*/ 2083982 w 3742661"/>
                <a:gd name="-810" fmla="*/ 978195 h 4492350"/>
                <a:gd name="-811" fmla="*/ 1881963 w 3742661"/>
                <a:gd name="-812" fmla="*/ 2232837 h 4492350"/>
                <a:gd name="-813" fmla="*/ 2041452 w 3742661"/>
                <a:gd name="-814" fmla="*/ 3030279 h 4492350"/>
                <a:gd name="-815" fmla="*/ 2647507 w 3742661"/>
                <a:gd name="-816" fmla="*/ 2519916 h 4492350"/>
                <a:gd name="-817" fmla="*/ 2849526 w 3742661"/>
                <a:gd name="-818" fmla="*/ 1307804 h 4492350"/>
                <a:gd name="-819" fmla="*/ 2838893 w 3742661"/>
                <a:gd name="-820" fmla="*/ 2371060 h 4492350"/>
                <a:gd name="-821" fmla="*/ 3742661 w 3742661"/>
                <a:gd name="-822" fmla="*/ 1148316 h 4492350"/>
                <a:gd name="-823" fmla="*/ 2222205 w 3742661"/>
                <a:gd name="-824" fmla="*/ 3370521 h 4492350"/>
                <a:gd name="-825" fmla="*/ 2169042 w 3742661"/>
                <a:gd name="-826" fmla="*/ 3817088 h 4492350"/>
                <a:gd name="-827" fmla="*/ 3317358 w 3742661"/>
                <a:gd name="-828" fmla="*/ 3094074 h 4492350"/>
                <a:gd name="-829" fmla="*/ 2194317 w 3742661"/>
                <a:gd name="-830" fmla="*/ 4030951 h 4492350"/>
                <a:gd name="-831" fmla="*/ 2232838 w 3742661"/>
                <a:gd name="-832" fmla="*/ 4476307 h 4492350"/>
                <a:gd name="-833" fmla="*/ 2218194 w 3742661"/>
                <a:gd name="-834" fmla="*/ 4491415 h 4492350"/>
                <a:gd name="-835" fmla="*/ 1743740 w 3742661"/>
                <a:gd name="-836" fmla="*/ 4492350 h 4492350"/>
                <a:gd name="-837" fmla="*/ 1743740 w 3742661"/>
                <a:gd name="-838" fmla="*/ 4492350 h 4492350"/>
                <a:gd name="-839" fmla="*/ 1796903 w 3742661"/>
                <a:gd name="-840" fmla="*/ 3785190 h 4492350"/>
                <a:gd name="-841" fmla="*/ 1307805 w 3742661"/>
                <a:gd name="-842" fmla="*/ 3381153 h 4492350"/>
                <a:gd name="-843" fmla="*/ 31898 w 3742661"/>
                <a:gd name="-844" fmla="*/ 2945218 h 4492350"/>
                <a:gd name="-845" fmla="*/ 1127052 w 3742661"/>
                <a:gd name="-846" fmla="*/ 3242930 h 4492350"/>
                <a:gd name="-847" fmla="*/ 393405 w 3742661"/>
                <a:gd name="-848" fmla="*/ 2456121 h 4492350"/>
                <a:gd name="-849" fmla="*/ 1775638 w 3742661"/>
                <a:gd name="-850" fmla="*/ 3519376 h 4492350"/>
                <a:gd name="-851" fmla="*/ 1679945 w 3742661"/>
                <a:gd name="-852" fmla="*/ 2392325 h 4492350"/>
                <a:gd name="-853" fmla="*/ 0 w 3742661"/>
                <a:gd name="-854" fmla="*/ 754911 h 4492350"/>
                <a:gd name="-855" fmla="*/ 988828 w 3742661"/>
                <a:gd name="-856" fmla="*/ 1924493 h 4492350"/>
                <a:gd name="-857" fmla="*/ 1137684 w 3742661"/>
                <a:gd name="-858" fmla="*/ 861237 h 4492350"/>
                <a:gd name="-859" fmla="*/ 1222745 w 3742661"/>
                <a:gd name="-860" fmla="*/ 2062716 h 4492350"/>
                <a:gd name="-861" fmla="*/ 1690577 w 3742661"/>
                <a:gd name="-862" fmla="*/ 2190307 h 4492350"/>
                <a:gd name="-863" fmla="*/ 1956391 w 3742661"/>
                <a:gd name="-864" fmla="*/ 0 h 4492350"/>
                <a:gd name="-865" fmla="*/ 2083982 w 3742661"/>
                <a:gd name="-866" fmla="*/ 978195 h 4492350"/>
                <a:gd name="-867" fmla="*/ 1881963 w 3742661"/>
                <a:gd name="-868" fmla="*/ 2232837 h 4492350"/>
                <a:gd name="-869" fmla="*/ 2041452 w 3742661"/>
                <a:gd name="-870" fmla="*/ 3030279 h 4492350"/>
                <a:gd name="-871" fmla="*/ 2647507 w 3742661"/>
                <a:gd name="-872" fmla="*/ 2519916 h 4492350"/>
                <a:gd name="-873" fmla="*/ 2849526 w 3742661"/>
                <a:gd name="-874" fmla="*/ 1307804 h 4492350"/>
                <a:gd name="-875" fmla="*/ 2838893 w 3742661"/>
                <a:gd name="-876" fmla="*/ 2371060 h 4492350"/>
                <a:gd name="-877" fmla="*/ 3742661 w 3742661"/>
                <a:gd name="-878" fmla="*/ 1148316 h 4492350"/>
                <a:gd name="-879" fmla="*/ 2222205 w 3742661"/>
                <a:gd name="-880" fmla="*/ 3370521 h 4492350"/>
                <a:gd name="-881" fmla="*/ 2169042 w 3742661"/>
                <a:gd name="-882" fmla="*/ 3817088 h 4492350"/>
                <a:gd name="-883" fmla="*/ 3317358 w 3742661"/>
                <a:gd name="-884" fmla="*/ 3094074 h 4492350"/>
                <a:gd name="-885" fmla="*/ 2194317 w 3742661"/>
                <a:gd name="-886" fmla="*/ 4030951 h 4492350"/>
                <a:gd name="-887" fmla="*/ 2232838 w 3742661"/>
                <a:gd name="-888" fmla="*/ 4476307 h 4492350"/>
                <a:gd name="-889" fmla="*/ 2218194 w 3742661"/>
                <a:gd name="-890" fmla="*/ 4491415 h 4492350"/>
                <a:gd name="-891" fmla="*/ 1743740 w 3742661"/>
                <a:gd name="-892" fmla="*/ 4492350 h 4492350"/>
                <a:gd name="-893" fmla="*/ 1743740 w 3742661"/>
                <a:gd name="-894" fmla="*/ 4492350 h 4492350"/>
                <a:gd name="-895" fmla="*/ 1796903 w 3742661"/>
                <a:gd name="-896" fmla="*/ 3785190 h 4492350"/>
                <a:gd name="-897" fmla="*/ 1307805 w 3742661"/>
                <a:gd name="-898" fmla="*/ 3381153 h 4492350"/>
                <a:gd name="-899" fmla="*/ 31898 w 3742661"/>
                <a:gd name="-900" fmla="*/ 2945218 h 4492350"/>
                <a:gd name="-901" fmla="*/ 1127052 w 3742661"/>
                <a:gd name="-902" fmla="*/ 3242930 h 4492350"/>
                <a:gd name="-903" fmla="*/ 393405 w 3742661"/>
                <a:gd name="-904" fmla="*/ 2456121 h 4492350"/>
                <a:gd name="-905" fmla="*/ 1775638 w 3742661"/>
                <a:gd name="-906" fmla="*/ 3519376 h 4492350"/>
                <a:gd name="-907" fmla="*/ 1679945 w 3742661"/>
                <a:gd name="-908" fmla="*/ 2392325 h 4492350"/>
                <a:gd name="-909" fmla="*/ 0 w 3742661"/>
                <a:gd name="-910" fmla="*/ 754911 h 4492350"/>
                <a:gd name="-911" fmla="*/ 988828 w 3742661"/>
                <a:gd name="-912" fmla="*/ 1924493 h 4492350"/>
                <a:gd name="-913" fmla="*/ 1137684 w 3742661"/>
                <a:gd name="-914" fmla="*/ 861237 h 4492350"/>
                <a:gd name="-915" fmla="*/ 1222745 w 3742661"/>
                <a:gd name="-916" fmla="*/ 2062716 h 4492350"/>
                <a:gd name="-917" fmla="*/ 1690577 w 3742661"/>
                <a:gd name="-918" fmla="*/ 2190307 h 4492350"/>
                <a:gd name="-919" fmla="*/ 1956391 w 3742661"/>
                <a:gd name="-920" fmla="*/ 0 h 4492350"/>
                <a:gd name="-921" fmla="*/ 2083982 w 3742661"/>
                <a:gd name="-922" fmla="*/ 978195 h 4492350"/>
                <a:gd name="-923" fmla="*/ 1881963 w 3742661"/>
                <a:gd name="-924" fmla="*/ 2232837 h 4492350"/>
                <a:gd name="-925" fmla="*/ 2041452 w 3742661"/>
                <a:gd name="-926" fmla="*/ 3030279 h 4492350"/>
                <a:gd name="-927" fmla="*/ 2647507 w 3742661"/>
                <a:gd name="-928" fmla="*/ 2519916 h 4492350"/>
                <a:gd name="-929" fmla="*/ 2849526 w 3742661"/>
                <a:gd name="-930" fmla="*/ 1307804 h 4492350"/>
                <a:gd name="-931" fmla="*/ 2838893 w 3742661"/>
                <a:gd name="-932" fmla="*/ 2371060 h 4492350"/>
                <a:gd name="-933" fmla="*/ 3742661 w 3742661"/>
                <a:gd name="-934" fmla="*/ 1148316 h 4492350"/>
                <a:gd name="-935" fmla="*/ 2222205 w 3742661"/>
                <a:gd name="-936" fmla="*/ 3370521 h 4492350"/>
                <a:gd name="-937" fmla="*/ 2169042 w 3742661"/>
                <a:gd name="-938" fmla="*/ 3817088 h 4492350"/>
                <a:gd name="-939" fmla="*/ 3317358 w 3742661"/>
                <a:gd name="-940" fmla="*/ 3094074 h 4492350"/>
                <a:gd name="-941" fmla="*/ 2194317 w 3742661"/>
                <a:gd name="-942" fmla="*/ 4030951 h 4492350"/>
                <a:gd name="-943" fmla="*/ 2232838 w 3742661"/>
                <a:gd name="-944" fmla="*/ 4476307 h 4492350"/>
                <a:gd name="-945" fmla="*/ 2218194 w 3742661"/>
                <a:gd name="-946" fmla="*/ 4491415 h 4492350"/>
                <a:gd name="-947" fmla="*/ 1743740 w 3742661"/>
                <a:gd name="-948" fmla="*/ 4492350 h 4492350"/>
                <a:gd name="-949" fmla="*/ 1743740 w 3742661"/>
                <a:gd name="-950" fmla="*/ 4492350 h 4492350"/>
                <a:gd name="-951" fmla="*/ 1796903 w 3742661"/>
                <a:gd name="-952" fmla="*/ 3785190 h 4492350"/>
                <a:gd name="-953" fmla="*/ 1307805 w 3742661"/>
                <a:gd name="-954" fmla="*/ 3381153 h 4492350"/>
                <a:gd name="-955" fmla="*/ 31898 w 3742661"/>
                <a:gd name="-956" fmla="*/ 2945218 h 4492350"/>
                <a:gd name="-957" fmla="*/ 1127052 w 3742661"/>
                <a:gd name="-958" fmla="*/ 3242930 h 4492350"/>
                <a:gd name="-959" fmla="*/ 393405 w 3742661"/>
                <a:gd name="-960" fmla="*/ 2456121 h 4492350"/>
                <a:gd name="-961" fmla="*/ 1775638 w 3742661"/>
                <a:gd name="-962" fmla="*/ 3519376 h 4492350"/>
                <a:gd name="-963" fmla="*/ 1679945 w 3742661"/>
                <a:gd name="-964" fmla="*/ 2392325 h 4492350"/>
                <a:gd name="-965" fmla="*/ 0 w 3742661"/>
                <a:gd name="-966" fmla="*/ 754911 h 4492350"/>
                <a:gd name="-967" fmla="*/ 988828 w 3742661"/>
                <a:gd name="-968" fmla="*/ 1924493 h 4492350"/>
                <a:gd name="-969" fmla="*/ 1137684 w 3742661"/>
                <a:gd name="-970" fmla="*/ 861237 h 4492350"/>
                <a:gd name="-971" fmla="*/ 1222745 w 3742661"/>
                <a:gd name="-972" fmla="*/ 2062716 h 4492350"/>
                <a:gd name="-973" fmla="*/ 1690577 w 3742661"/>
                <a:gd name="-974" fmla="*/ 2190307 h 4492350"/>
                <a:gd name="-975" fmla="*/ 1956391 w 3742661"/>
                <a:gd name="-976" fmla="*/ 0 h 4492350"/>
                <a:gd name="-977" fmla="*/ 2083982 w 3742661"/>
                <a:gd name="-978" fmla="*/ 978195 h 4492350"/>
                <a:gd name="-979" fmla="*/ 1881963 w 3742661"/>
                <a:gd name="-980" fmla="*/ 2232837 h 4492350"/>
                <a:gd name="-981" fmla="*/ 2041452 w 3742661"/>
                <a:gd name="-982" fmla="*/ 3030279 h 4492350"/>
                <a:gd name="-983" fmla="*/ 2647507 w 3742661"/>
                <a:gd name="-984" fmla="*/ 2519916 h 4492350"/>
                <a:gd name="-985" fmla="*/ 2849526 w 3742661"/>
                <a:gd name="-986" fmla="*/ 1307804 h 4492350"/>
                <a:gd name="-987" fmla="*/ 2838893 w 3742661"/>
                <a:gd name="-988" fmla="*/ 2371060 h 4492350"/>
                <a:gd name="-989" fmla="*/ 3742661 w 3742661"/>
                <a:gd name="-990" fmla="*/ 1148316 h 4492350"/>
                <a:gd name="-991" fmla="*/ 2222205 w 3742661"/>
                <a:gd name="-992" fmla="*/ 3370521 h 4492350"/>
                <a:gd name="-993" fmla="*/ 2169042 w 3742661"/>
                <a:gd name="-994" fmla="*/ 3817088 h 4492350"/>
                <a:gd name="-995" fmla="*/ 3317358 w 3742661"/>
                <a:gd name="-996" fmla="*/ 3094074 h 4492350"/>
                <a:gd name="-997" fmla="*/ 2194317 w 3742661"/>
                <a:gd name="-998" fmla="*/ 4030951 h 4492350"/>
                <a:gd name="-999" fmla="*/ 2232838 w 3742661"/>
                <a:gd name="-1000" fmla="*/ 4476307 h 4492350"/>
                <a:gd name="-1001" fmla="*/ 2218194 w 3742661"/>
                <a:gd name="-1002" fmla="*/ 4491415 h 4492350"/>
                <a:gd name="-1003" fmla="*/ 1743740 w 3742661"/>
                <a:gd name="-1004" fmla="*/ 4492350 h 4492350"/>
                <a:gd name="-1005" fmla="*/ 1743740 w 3742661"/>
                <a:gd name="-1006" fmla="*/ 4492350 h 4492350"/>
                <a:gd name="-1007" fmla="*/ 1796903 w 3742661"/>
                <a:gd name="-1008" fmla="*/ 3785190 h 4492350"/>
                <a:gd name="-1009" fmla="*/ 1307805 w 3742661"/>
                <a:gd name="-1010" fmla="*/ 3381153 h 4492350"/>
                <a:gd name="-1011" fmla="*/ 31898 w 3742661"/>
                <a:gd name="-1012" fmla="*/ 2945218 h 4492350"/>
                <a:gd name="-1013" fmla="*/ 1127052 w 3742661"/>
                <a:gd name="-1014" fmla="*/ 3242930 h 4492350"/>
                <a:gd name="-1015" fmla="*/ 393405 w 3742661"/>
                <a:gd name="-1016" fmla="*/ 2456121 h 4492350"/>
                <a:gd name="-1017" fmla="*/ 1775638 w 3742661"/>
                <a:gd name="-1018" fmla="*/ 3519376 h 4492350"/>
                <a:gd name="-1019" fmla="*/ 1679945 w 3742661"/>
                <a:gd name="-1020" fmla="*/ 2392325 h 4492350"/>
                <a:gd name="-1021" fmla="*/ 0 w 3742661"/>
                <a:gd name="-1022" fmla="*/ 754911 h 4492350"/>
                <a:gd name="-1023" fmla="*/ 988828 w 3742661"/>
                <a:gd name="-1024" fmla="*/ 1924493 h 4492350"/>
                <a:gd name="-1025" fmla="*/ 1137684 w 3742661"/>
                <a:gd name="-1026" fmla="*/ 861237 h 4492350"/>
                <a:gd name="-1027" fmla="*/ 1222745 w 3742661"/>
                <a:gd name="-1028" fmla="*/ 2062716 h 4492350"/>
                <a:gd name="-1029" fmla="*/ 1690577 w 3742661"/>
                <a:gd name="-1030" fmla="*/ 2190307 h 4492350"/>
                <a:gd name="-1031" fmla="*/ 1956391 w 3742661"/>
                <a:gd name="-1032" fmla="*/ 0 h 4492350"/>
                <a:gd name="-1033" fmla="*/ 2083982 w 3742661"/>
                <a:gd name="-1034" fmla="*/ 978195 h 4492350"/>
                <a:gd name="-1035" fmla="*/ 1881963 w 3742661"/>
                <a:gd name="-1036" fmla="*/ 2232837 h 4492350"/>
                <a:gd name="-1037" fmla="*/ 2057494 w 3742661"/>
                <a:gd name="-1038" fmla="*/ 3046321 h 4492350"/>
                <a:gd name="-1039" fmla="*/ 2647507 w 3742661"/>
                <a:gd name="-1040" fmla="*/ 2519916 h 4492350"/>
                <a:gd name="-1041" fmla="*/ 2849526 w 3742661"/>
                <a:gd name="-1042" fmla="*/ 1307804 h 4492350"/>
                <a:gd name="-1043" fmla="*/ 2838893 w 3742661"/>
                <a:gd name="-1044" fmla="*/ 2371060 h 4492350"/>
                <a:gd name="-1045" fmla="*/ 3742661 w 3742661"/>
                <a:gd name="-1046" fmla="*/ 1148316 h 4492350"/>
                <a:gd name="-1047" fmla="*/ 2222205 w 3742661"/>
                <a:gd name="-1048" fmla="*/ 3370521 h 4492350"/>
                <a:gd name="-1049" fmla="*/ 2169042 w 3742661"/>
                <a:gd name="-1050" fmla="*/ 3817088 h 4492350"/>
                <a:gd name="-1051" fmla="*/ 3317358 w 3742661"/>
                <a:gd name="-1052" fmla="*/ 3094074 h 4492350"/>
                <a:gd name="-1053" fmla="*/ 2194317 w 3742661"/>
                <a:gd name="-1054" fmla="*/ 4030951 h 4492350"/>
                <a:gd name="-1055" fmla="*/ 2232838 w 3742661"/>
                <a:gd name="-1056" fmla="*/ 4476307 h 4492350"/>
                <a:gd name="-1057" fmla="*/ 2218194 w 3742661"/>
                <a:gd name="-1058" fmla="*/ 4491415 h 4492350"/>
                <a:gd name="-1059" fmla="*/ 1743740 w 3742661"/>
                <a:gd name="-1060" fmla="*/ 4492350 h 4492350"/>
                <a:gd name="-1061" fmla="*/ 1743740 w 3742661"/>
                <a:gd name="-1062" fmla="*/ 4492350 h 4492350"/>
                <a:gd name="-1063" fmla="*/ 1796903 w 3742661"/>
                <a:gd name="-1064" fmla="*/ 3785190 h 4492350"/>
                <a:gd name="-1065" fmla="*/ 1307805 w 3742661"/>
                <a:gd name="-1066" fmla="*/ 3381153 h 4492350"/>
                <a:gd name="-1067" fmla="*/ 31898 w 3742661"/>
                <a:gd name="-1068" fmla="*/ 2945218 h 4492350"/>
                <a:gd name="-1069" fmla="*/ 1127052 w 3742661"/>
                <a:gd name="-1070" fmla="*/ 3242930 h 4492350"/>
                <a:gd name="-1071" fmla="*/ 393405 w 3742661"/>
                <a:gd name="-1072" fmla="*/ 2456121 h 4492350"/>
                <a:gd name="-1073" fmla="*/ 1775638 w 3742661"/>
                <a:gd name="-1074" fmla="*/ 3519376 h 4492350"/>
                <a:gd name="-1075" fmla="*/ 1679945 w 3742661"/>
                <a:gd name="-1076" fmla="*/ 2392325 h 4492350"/>
                <a:gd name="-1077" fmla="*/ 0 w 3742661"/>
                <a:gd name="-1078" fmla="*/ 754911 h 4492350"/>
                <a:gd name="-1079" fmla="*/ 988828 w 3742661"/>
                <a:gd name="-1080" fmla="*/ 1924493 h 4492350"/>
                <a:gd name="-1081" fmla="*/ 1137684 w 3742661"/>
                <a:gd name="-1082" fmla="*/ 861237 h 4492350"/>
                <a:gd name="-1083" fmla="*/ 1222745 w 3742661"/>
                <a:gd name="-1084" fmla="*/ 2062716 h 4492350"/>
                <a:gd name="-1085" fmla="*/ 1690577 w 3742661"/>
                <a:gd name="-1086" fmla="*/ 2190307 h 4492350"/>
                <a:gd name="-1087" fmla="*/ 1956391 w 3742661"/>
                <a:gd name="-1088" fmla="*/ 0 h 4492350"/>
                <a:gd name="-1089" fmla="*/ 2083982 w 3742661"/>
                <a:gd name="-1090" fmla="*/ 978195 h 4492350"/>
                <a:gd name="-1091" fmla="*/ 1881963 w 3742661"/>
                <a:gd name="-1092" fmla="*/ 2232837 h 4492350"/>
                <a:gd name="-1093" fmla="*/ 2057494 w 3742661"/>
                <a:gd name="-1094" fmla="*/ 3046321 h 4492350"/>
                <a:gd name="-1095" fmla="*/ 2647507 w 3742661"/>
                <a:gd name="-1096" fmla="*/ 2519916 h 4492350"/>
                <a:gd name="-1097" fmla="*/ 2849526 w 3742661"/>
                <a:gd name="-1098" fmla="*/ 1307804 h 4492350"/>
                <a:gd name="-1099" fmla="*/ 2838893 w 3742661"/>
                <a:gd name="-1100" fmla="*/ 2371060 h 4492350"/>
                <a:gd name="-1101" fmla="*/ 3742661 w 3742661"/>
                <a:gd name="-1102" fmla="*/ 1148316 h 4492350"/>
                <a:gd name="-1103" fmla="*/ 2222205 w 3742661"/>
                <a:gd name="-1104" fmla="*/ 3370521 h 4492350"/>
                <a:gd name="-1105" fmla="*/ 2169042 w 3742661"/>
                <a:gd name="-1106" fmla="*/ 3817088 h 4492350"/>
                <a:gd name="-1107" fmla="*/ 3317358 w 3742661"/>
                <a:gd name="-1108" fmla="*/ 3094074 h 4492350"/>
                <a:gd name="-1109" fmla="*/ 2194317 w 3742661"/>
                <a:gd name="-1110" fmla="*/ 4030951 h 4492350"/>
                <a:gd name="-1111" fmla="*/ 2232838 w 3742661"/>
                <a:gd name="-1112" fmla="*/ 4476307 h 4492350"/>
                <a:gd name="-1113" fmla="*/ 2218194 w 3742661"/>
                <a:gd name="-1114" fmla="*/ 4491415 h 4492350"/>
                <a:gd name="-1115" fmla="*/ 1743740 w 3742661"/>
                <a:gd name="-1116" fmla="*/ 4492350 h 4492350"/>
                <a:gd name="-1117" fmla="*/ 1743740 w 3742661"/>
                <a:gd name="-1118" fmla="*/ 4492350 h 4492350"/>
                <a:gd name="-1119" fmla="*/ 1796903 w 3742661"/>
                <a:gd name="-1120" fmla="*/ 3785190 h 4492350"/>
                <a:gd name="-1121" fmla="*/ 1307805 w 3742661"/>
                <a:gd name="-1122" fmla="*/ 3381153 h 4492350"/>
                <a:gd name="-1123" fmla="*/ 31898 w 3742661"/>
                <a:gd name="-1124" fmla="*/ 2945218 h 4492350"/>
                <a:gd name="-1125" fmla="*/ 1127052 w 3742661"/>
                <a:gd name="-1126" fmla="*/ 3242930 h 4492350"/>
                <a:gd name="-1127" fmla="*/ 393405 w 3742661"/>
                <a:gd name="-1128" fmla="*/ 2456121 h 4492350"/>
                <a:gd name="-1129" fmla="*/ 1775638 w 3742661"/>
                <a:gd name="-1130" fmla="*/ 3519376 h 4492350"/>
                <a:gd name="-1131" fmla="*/ 1679945 w 3742661"/>
                <a:gd name="-1132" fmla="*/ 2392325 h 4492350"/>
                <a:gd name="-1133" fmla="*/ 0 w 3742661"/>
                <a:gd name="-1134" fmla="*/ 754911 h 4492350"/>
                <a:gd name="-1135" fmla="*/ 988828 w 3742661"/>
                <a:gd name="-1136" fmla="*/ 1924493 h 4492350"/>
                <a:gd name="-1137" fmla="*/ 1137684 w 3742661"/>
                <a:gd name="-1138" fmla="*/ 861237 h 4492350"/>
                <a:gd name="-1139" fmla="*/ 1222745 w 3742661"/>
                <a:gd name="-1140" fmla="*/ 2062716 h 4492350"/>
                <a:gd name="-1141" fmla="*/ 1690577 w 3742661"/>
                <a:gd name="-1142" fmla="*/ 2190307 h 4492350"/>
                <a:gd name="-1143" fmla="*/ 1956391 w 3742661"/>
                <a:gd name="-1144" fmla="*/ 0 h 4492350"/>
                <a:gd name="-1145" fmla="*/ 2083982 w 3742661"/>
                <a:gd name="-1146" fmla="*/ 978195 h 4492350"/>
                <a:gd name="-1147" fmla="*/ 1881963 w 3742661"/>
                <a:gd name="-1148" fmla="*/ 2232837 h 4492350"/>
                <a:gd name="-1149" fmla="*/ 2057494 w 3742661"/>
                <a:gd name="-1150" fmla="*/ 3046321 h 4492350"/>
                <a:gd name="-1151" fmla="*/ 2647507 w 3742661"/>
                <a:gd name="-1152" fmla="*/ 2519916 h 4492350"/>
                <a:gd name="-1153" fmla="*/ 2849526 w 3742661"/>
                <a:gd name="-1154" fmla="*/ 1307804 h 4492350"/>
                <a:gd name="-1155" fmla="*/ 2838893 w 3742661"/>
                <a:gd name="-1156" fmla="*/ 2371060 h 4492350"/>
                <a:gd name="-1157" fmla="*/ 3742661 w 3742661"/>
                <a:gd name="-1158" fmla="*/ 1148316 h 4492350"/>
                <a:gd name="-1159" fmla="*/ 2222205 w 3742661"/>
                <a:gd name="-1160" fmla="*/ 3370521 h 4492350"/>
                <a:gd name="-1161" fmla="*/ 2169042 w 3742661"/>
                <a:gd name="-1162" fmla="*/ 3817088 h 4492350"/>
                <a:gd name="-1163" fmla="*/ 3317358 w 3742661"/>
                <a:gd name="-1164" fmla="*/ 3094074 h 4492350"/>
                <a:gd name="-1165" fmla="*/ 2194317 w 3742661"/>
                <a:gd name="-1166" fmla="*/ 4030951 h 4492350"/>
                <a:gd name="-1167" fmla="*/ 2232838 w 3742661"/>
                <a:gd name="-1168" fmla="*/ 4476307 h 4492350"/>
                <a:gd name="-1169" fmla="*/ 2218194 w 3742661"/>
                <a:gd name="-1170" fmla="*/ 4491415 h 4492350"/>
                <a:gd name="-1171" fmla="*/ 1743740 w 3742661"/>
                <a:gd name="-1172" fmla="*/ 4492350 h 4492350"/>
                <a:gd name="-1173" fmla="*/ 1743740 w 3742661"/>
                <a:gd name="-1174" fmla="*/ 4492350 h 4492350"/>
                <a:gd name="-1175" fmla="*/ 1796903 w 3742661"/>
                <a:gd name="-1176" fmla="*/ 3785190 h 4492350"/>
                <a:gd name="-1177" fmla="*/ 1307805 w 3742661"/>
                <a:gd name="-1178" fmla="*/ 3381153 h 4492350"/>
                <a:gd name="-1179" fmla="*/ 31898 w 3742661"/>
                <a:gd name="-1180" fmla="*/ 2945218 h 4492350"/>
                <a:gd name="-1181" fmla="*/ 1127052 w 3742661"/>
                <a:gd name="-1182" fmla="*/ 3242930 h 4492350"/>
                <a:gd name="-1183" fmla="*/ 393405 w 3742661"/>
                <a:gd name="-1184" fmla="*/ 2456121 h 4492350"/>
                <a:gd name="-1185" fmla="*/ 1775638 w 3742661"/>
                <a:gd name="-1186" fmla="*/ 3519376 h 4492350"/>
                <a:gd name="-1187" fmla="*/ 1679945 w 3742661"/>
                <a:gd name="-1188" fmla="*/ 2392325 h 4492350"/>
                <a:gd name="-1189" fmla="*/ 0 w 3742661"/>
                <a:gd name="-1190" fmla="*/ 754911 h 4492350"/>
                <a:gd name="-1191" fmla="*/ 988828 w 3742661"/>
                <a:gd name="-1192" fmla="*/ 1924493 h 4492350"/>
                <a:gd name="-1193" fmla="*/ 1137684 w 3742661"/>
                <a:gd name="-1194" fmla="*/ 861237 h 4492350"/>
                <a:gd name="-1195" fmla="*/ 1222745 w 3742661"/>
                <a:gd name="-1196" fmla="*/ 2062716 h 4492350"/>
                <a:gd name="-1197" fmla="*/ 1690577 w 3742661"/>
                <a:gd name="-1198" fmla="*/ 2190307 h 4492350"/>
                <a:gd name="-1199" fmla="*/ 1956391 w 3742661"/>
                <a:gd name="-1200" fmla="*/ 0 h 4492350"/>
                <a:gd name="-1201" fmla="*/ 2083982 w 3742661"/>
                <a:gd name="-1202" fmla="*/ 978195 h 4492350"/>
                <a:gd name="-1203" fmla="*/ 1881963 w 3742661"/>
                <a:gd name="-1204" fmla="*/ 2232837 h 4492350"/>
                <a:gd name="-1205" fmla="*/ 2057494 w 3742661"/>
                <a:gd name="-1206" fmla="*/ 3046321 h 4492350"/>
                <a:gd name="-1207" fmla="*/ 2647507 w 3742661"/>
                <a:gd name="-1208" fmla="*/ 2519916 h 4492350"/>
                <a:gd name="-1209" fmla="*/ 2913694 w 3742661"/>
                <a:gd name="-1210" fmla="*/ 1291762 h 4492350"/>
                <a:gd name="-1211" fmla="*/ 2838893 w 3742661"/>
                <a:gd name="-1212" fmla="*/ 2371060 h 4492350"/>
                <a:gd name="-1213" fmla="*/ 3742661 w 3742661"/>
                <a:gd name="-1214" fmla="*/ 1148316 h 4492350"/>
                <a:gd name="-1215" fmla="*/ 2222205 w 3742661"/>
                <a:gd name="-1216" fmla="*/ 3370521 h 4492350"/>
                <a:gd name="-1217" fmla="*/ 2169042 w 3742661"/>
                <a:gd name="-1218" fmla="*/ 3817088 h 4492350"/>
                <a:gd name="-1219" fmla="*/ 3317358 w 3742661"/>
                <a:gd name="-1220" fmla="*/ 3094074 h 4492350"/>
                <a:gd name="-1221" fmla="*/ 2194317 w 3742661"/>
                <a:gd name="-1222" fmla="*/ 4030951 h 4492350"/>
                <a:gd name="-1223" fmla="*/ 2232838 w 3742661"/>
                <a:gd name="-1224" fmla="*/ 4476307 h 4492350"/>
                <a:gd name="-1225" fmla="*/ 2218194 w 3742661"/>
                <a:gd name="-1226" fmla="*/ 4491415 h 4492350"/>
                <a:gd name="-1227" fmla="*/ 1743740 w 3742661"/>
                <a:gd name="-1228" fmla="*/ 4492350 h 4492350"/>
                <a:gd name="-1229" fmla="*/ 1743740 w 3742661"/>
                <a:gd name="-1230" fmla="*/ 4492350 h 4492350"/>
                <a:gd name="-1231" fmla="*/ 1796903 w 3742661"/>
                <a:gd name="-1232" fmla="*/ 3785190 h 4492350"/>
                <a:gd name="-1233" fmla="*/ 1307805 w 3742661"/>
                <a:gd name="-1234" fmla="*/ 3381153 h 4492350"/>
                <a:gd name="-1235" fmla="*/ 31898 w 3742661"/>
                <a:gd name="-1236" fmla="*/ 2945218 h 4492350"/>
                <a:gd name="-1237" fmla="*/ 1127052 w 3742661"/>
                <a:gd name="-1238" fmla="*/ 3242930 h 4492350"/>
                <a:gd name="-1239" fmla="*/ 393405 w 3742661"/>
                <a:gd name="-1240" fmla="*/ 2456121 h 4492350"/>
                <a:gd name="-1241" fmla="*/ 1775638 w 3742661"/>
                <a:gd name="-1242" fmla="*/ 3519376 h 4492350"/>
                <a:gd name="-1243" fmla="*/ 1679945 w 3742661"/>
                <a:gd name="-1244" fmla="*/ 2392325 h 4492350"/>
                <a:gd name="-1245" fmla="*/ 0 w 3742661"/>
                <a:gd name="-1246" fmla="*/ 754911 h 4492350"/>
                <a:gd name="-1247" fmla="*/ 988828 w 3742661"/>
                <a:gd name="-1248" fmla="*/ 1924493 h 4492350"/>
                <a:gd name="-1249" fmla="*/ 1137684 w 3742661"/>
                <a:gd name="-1250" fmla="*/ 861237 h 4492350"/>
                <a:gd name="-1251" fmla="*/ 1222745 w 3742661"/>
                <a:gd name="-1252" fmla="*/ 2062716 h 4492350"/>
                <a:gd name="-1253" fmla="*/ 1690577 w 3742661"/>
                <a:gd name="-1254" fmla="*/ 2190307 h 4492350"/>
                <a:gd name="-1255" fmla="*/ 1956391 w 3742661"/>
                <a:gd name="-1256" fmla="*/ 0 h 4492350"/>
                <a:gd name="-1257" fmla="*/ 2083982 w 3742661"/>
                <a:gd name="-1258" fmla="*/ 978195 h 4492350"/>
                <a:gd name="-1259" fmla="*/ 1881963 w 3742661"/>
                <a:gd name="-1260" fmla="*/ 2232837 h 4492350"/>
                <a:gd name="-1261" fmla="*/ 2057494 w 3742661"/>
                <a:gd name="-1262" fmla="*/ 3046321 h 4492350"/>
                <a:gd name="-1263" fmla="*/ 2647507 w 3742661"/>
                <a:gd name="-1264" fmla="*/ 2519916 h 4492350"/>
                <a:gd name="-1265" fmla="*/ 2913694 w 3742661"/>
                <a:gd name="-1266" fmla="*/ 1291762 h 4492350"/>
                <a:gd name="-1267" fmla="*/ 2838893 w 3742661"/>
                <a:gd name="-1268" fmla="*/ 2371060 h 4492350"/>
                <a:gd name="-1269" fmla="*/ 3742661 w 3742661"/>
                <a:gd name="-1270" fmla="*/ 1148316 h 4492350"/>
                <a:gd name="-1271" fmla="*/ 2222205 w 3742661"/>
                <a:gd name="-1272" fmla="*/ 3370521 h 4492350"/>
                <a:gd name="-1273" fmla="*/ 2169042 w 3742661"/>
                <a:gd name="-1274" fmla="*/ 3817088 h 4492350"/>
                <a:gd name="-1275" fmla="*/ 3317358 w 3742661"/>
                <a:gd name="-1276" fmla="*/ 3094074 h 4492350"/>
                <a:gd name="-1277" fmla="*/ 2194317 w 3742661"/>
                <a:gd name="-1278" fmla="*/ 4030951 h 4492350"/>
                <a:gd name="-1279" fmla="*/ 2232838 w 3742661"/>
                <a:gd name="-1280" fmla="*/ 4476307 h 4492350"/>
                <a:gd name="-1281" fmla="*/ 2218194 w 3742661"/>
                <a:gd name="-1282" fmla="*/ 4491415 h 4492350"/>
                <a:gd name="-1283" fmla="*/ 1743740 w 3742661"/>
                <a:gd name="-1284" fmla="*/ 4492350 h 4492350"/>
                <a:gd name="-1285" fmla="*/ 1743740 w 3742661"/>
                <a:gd name="-1286" fmla="*/ 4492350 h 4492350"/>
                <a:gd name="-1287" fmla="*/ 1796903 w 3742661"/>
                <a:gd name="-1288" fmla="*/ 3785190 h 4492350"/>
                <a:gd name="-1289" fmla="*/ 1307805 w 3742661"/>
                <a:gd name="-1290" fmla="*/ 3381153 h 4492350"/>
                <a:gd name="-1291" fmla="*/ 31898 w 3742661"/>
                <a:gd name="-1292" fmla="*/ 2945218 h 4492350"/>
                <a:gd name="-1293" fmla="*/ 1127052 w 3742661"/>
                <a:gd name="-1294" fmla="*/ 3242930 h 4492350"/>
                <a:gd name="-1295" fmla="*/ 393405 w 3742661"/>
                <a:gd name="-1296" fmla="*/ 2456121 h 4492350"/>
                <a:gd name="-1297" fmla="*/ 1775638 w 3742661"/>
                <a:gd name="-1298" fmla="*/ 3519376 h 4492350"/>
                <a:gd name="-1299" fmla="*/ 1679945 w 3742661"/>
                <a:gd name="-1300" fmla="*/ 2392325 h 4492350"/>
                <a:gd name="-1301" fmla="*/ 0 w 3742661"/>
                <a:gd name="-1302" fmla="*/ 754911 h 4492350"/>
                <a:gd name="-1303" fmla="*/ 988828 w 3742661"/>
                <a:gd name="-1304" fmla="*/ 1924493 h 4492350"/>
                <a:gd name="-1305" fmla="*/ 1137684 w 3742661"/>
                <a:gd name="-1306" fmla="*/ 861237 h 4492350"/>
                <a:gd name="-1307" fmla="*/ 1222745 w 3742661"/>
                <a:gd name="-1308" fmla="*/ 2062716 h 4492350"/>
                <a:gd name="-1309" fmla="*/ 1690577 w 3742661"/>
                <a:gd name="-1310" fmla="*/ 2190307 h 4492350"/>
                <a:gd name="-1311" fmla="*/ 1956391 w 3742661"/>
                <a:gd name="-1312" fmla="*/ 0 h 4492350"/>
                <a:gd name="-1313" fmla="*/ 2083982 w 3742661"/>
                <a:gd name="-1314" fmla="*/ 978195 h 4492350"/>
                <a:gd name="-1315" fmla="*/ 1881963 w 3742661"/>
                <a:gd name="-1316" fmla="*/ 2232837 h 4492350"/>
                <a:gd name="-1317" fmla="*/ 2057494 w 3742661"/>
                <a:gd name="-1318" fmla="*/ 3046321 h 4492350"/>
                <a:gd name="-1319" fmla="*/ 2647507 w 3742661"/>
                <a:gd name="-1320" fmla="*/ 2519916 h 4492350"/>
                <a:gd name="-1321" fmla="*/ 2913694 w 3742661"/>
                <a:gd name="-1322" fmla="*/ 1291762 h 4492350"/>
                <a:gd name="-1323" fmla="*/ 2838893 w 3742661"/>
                <a:gd name="-1324" fmla="*/ 2371060 h 4492350"/>
                <a:gd name="-1325" fmla="*/ 3742661 w 3742661"/>
                <a:gd name="-1326" fmla="*/ 1148316 h 4492350"/>
                <a:gd name="-1327" fmla="*/ 2222205 w 3742661"/>
                <a:gd name="-1328" fmla="*/ 3370521 h 4492350"/>
                <a:gd name="-1329" fmla="*/ 2169042 w 3742661"/>
                <a:gd name="-1330" fmla="*/ 3817088 h 4492350"/>
                <a:gd name="-1331" fmla="*/ 3317358 w 3742661"/>
                <a:gd name="-1332" fmla="*/ 3094074 h 4492350"/>
                <a:gd name="-1333" fmla="*/ 2194317 w 3742661"/>
                <a:gd name="-1334" fmla="*/ 4030951 h 4492350"/>
                <a:gd name="-1335" fmla="*/ 2232838 w 3742661"/>
                <a:gd name="-1336" fmla="*/ 4476307 h 4492350"/>
                <a:gd name="-1337" fmla="*/ 2218194 w 3742661"/>
                <a:gd name="-1338" fmla="*/ 4491415 h 4492350"/>
                <a:gd name="-1339" fmla="*/ 1743740 w 3742661"/>
                <a:gd name="-1340" fmla="*/ 4492350 h 4492350"/>
                <a:gd name="-1341" fmla="*/ 1743740 w 3742661"/>
                <a:gd name="-1342" fmla="*/ 4492350 h 4492350"/>
                <a:gd name="-1343" fmla="*/ 1796903 w 3742661"/>
                <a:gd name="-1344" fmla="*/ 3785190 h 4492350"/>
                <a:gd name="-1345" fmla="*/ 1307805 w 3742661"/>
                <a:gd name="-1346" fmla="*/ 3381153 h 4492350"/>
                <a:gd name="-1347" fmla="*/ 31898 w 3742661"/>
                <a:gd name="-1348" fmla="*/ 2945218 h 4492350"/>
                <a:gd name="-1349" fmla="*/ 1127052 w 3742661"/>
                <a:gd name="-1350" fmla="*/ 3242930 h 4492350"/>
                <a:gd name="-1351" fmla="*/ 393405 w 3742661"/>
                <a:gd name="-1352" fmla="*/ 2456121 h 4492350"/>
                <a:gd name="-1353" fmla="*/ 1775638 w 3742661"/>
                <a:gd name="-1354" fmla="*/ 3519376 h 4492350"/>
                <a:gd name="-1355" fmla="*/ 1679945 w 3742661"/>
                <a:gd name="-1356" fmla="*/ 2392325 h 4492350"/>
                <a:gd name="-1357" fmla="*/ 0 w 3742661"/>
                <a:gd name="-1358" fmla="*/ 754911 h 4492350"/>
                <a:gd name="-1359" fmla="*/ 988828 w 3742661"/>
                <a:gd name="-1360" fmla="*/ 1924493 h 4492350"/>
                <a:gd name="-1361" fmla="*/ 1137684 w 3742661"/>
                <a:gd name="-1362" fmla="*/ 861237 h 4492350"/>
                <a:gd name="-1363" fmla="*/ 1222745 w 3742661"/>
                <a:gd name="-1364" fmla="*/ 2062716 h 4492350"/>
                <a:gd name="-1365" fmla="*/ 1690577 w 3742661"/>
                <a:gd name="-1366" fmla="*/ 2190307 h 4492350"/>
                <a:gd name="-1367" fmla="*/ 1956391 w 3742661"/>
                <a:gd name="-1368" fmla="*/ 0 h 4492350"/>
                <a:gd name="-1369" fmla="*/ 2083982 w 3742661"/>
                <a:gd name="-1370" fmla="*/ 978195 h 4492350"/>
                <a:gd name="-1371" fmla="*/ 1881963 w 3742661"/>
                <a:gd name="-1372" fmla="*/ 2232837 h 4492350"/>
                <a:gd name="-1373" fmla="*/ 2057494 w 3742661"/>
                <a:gd name="-1374" fmla="*/ 3046321 h 4492350"/>
                <a:gd name="-1375" fmla="*/ 2647507 w 3742661"/>
                <a:gd name="-1376" fmla="*/ 2519916 h 4492350"/>
                <a:gd name="-1377" fmla="*/ 2913694 w 3742661"/>
                <a:gd name="-1378" fmla="*/ 1291762 h 4492350"/>
                <a:gd name="-1379" fmla="*/ 2806809 w 3742661"/>
                <a:gd name="-1380" fmla="*/ 2383091 h 4492350"/>
                <a:gd name="-1381" fmla="*/ 3742661 w 3742661"/>
                <a:gd name="-1382" fmla="*/ 1148316 h 4492350"/>
                <a:gd name="-1383" fmla="*/ 2222205 w 3742661"/>
                <a:gd name="-1384" fmla="*/ 3370521 h 4492350"/>
                <a:gd name="-1385" fmla="*/ 2169042 w 3742661"/>
                <a:gd name="-1386" fmla="*/ 3817088 h 4492350"/>
                <a:gd name="-1387" fmla="*/ 3317358 w 3742661"/>
                <a:gd name="-1388" fmla="*/ 3094074 h 4492350"/>
                <a:gd name="-1389" fmla="*/ 2194317 w 3742661"/>
                <a:gd name="-1390" fmla="*/ 4030951 h 4492350"/>
                <a:gd name="-1391" fmla="*/ 2232838 w 3742661"/>
                <a:gd name="-1392" fmla="*/ 4476307 h 4492350"/>
                <a:gd name="-1393" fmla="*/ 2218194 w 3742661"/>
                <a:gd name="-1394" fmla="*/ 4491415 h 4492350"/>
                <a:gd name="-1395" fmla="*/ 1743740 w 3742661"/>
                <a:gd name="-1396" fmla="*/ 4492350 h 4492350"/>
                <a:gd name="-1397" fmla="*/ 1743740 w 3742661"/>
                <a:gd name="-1398" fmla="*/ 4492350 h 4492350"/>
                <a:gd name="-1399" fmla="*/ 1796903 w 3742661"/>
                <a:gd name="-1400" fmla="*/ 3785190 h 4492350"/>
                <a:gd name="-1401" fmla="*/ 1307805 w 3742661"/>
                <a:gd name="-1402" fmla="*/ 3381153 h 4492350"/>
                <a:gd name="-1403" fmla="*/ 31898 w 3742661"/>
                <a:gd name="-1404" fmla="*/ 2945218 h 4492350"/>
                <a:gd name="-1405" fmla="*/ 1127052 w 3742661"/>
                <a:gd name="-1406" fmla="*/ 3242930 h 4492350"/>
                <a:gd name="-1407" fmla="*/ 393405 w 3742661"/>
                <a:gd name="-1408" fmla="*/ 2456121 h 4492350"/>
                <a:gd name="-1409" fmla="*/ 1775638 w 3742661"/>
                <a:gd name="-1410" fmla="*/ 3519376 h 4492350"/>
                <a:gd name="-1411" fmla="*/ 1679945 w 3742661"/>
                <a:gd name="-1412" fmla="*/ 2392325 h 4492350"/>
                <a:gd name="-1413" fmla="*/ 0 w 3742661"/>
                <a:gd name="-1414" fmla="*/ 754911 h 4492350"/>
                <a:gd name="-1415" fmla="*/ 988828 w 3742661"/>
                <a:gd name="-1416" fmla="*/ 1924493 h 4492350"/>
                <a:gd name="-1417" fmla="*/ 1137684 w 3742661"/>
                <a:gd name="-1418" fmla="*/ 861237 h 4492350"/>
                <a:gd name="-1419" fmla="*/ 1222745 w 3742661"/>
                <a:gd name="-1420" fmla="*/ 2062716 h 4492350"/>
                <a:gd name="-1421" fmla="*/ 1690577 w 3742661"/>
                <a:gd name="-1422" fmla="*/ 2190307 h 4492350"/>
                <a:gd name="-1423" fmla="*/ 1956391 w 3742661"/>
                <a:gd name="-1424" fmla="*/ 0 h 4492350"/>
                <a:gd name="-1425" fmla="*/ 2083982 w 3742661"/>
                <a:gd name="-1426" fmla="*/ 978195 h 4492350"/>
                <a:gd name="-1427" fmla="*/ 1881963 w 3742661"/>
                <a:gd name="-1428" fmla="*/ 2232837 h 4492350"/>
                <a:gd name="-1429" fmla="*/ 2057494 w 3742661"/>
                <a:gd name="-1430" fmla="*/ 3046321 h 4492350"/>
                <a:gd name="-1431" fmla="*/ 2647507 w 3742661"/>
                <a:gd name="-1432" fmla="*/ 2519916 h 4492350"/>
                <a:gd name="-1433" fmla="*/ 2913694 w 3742661"/>
                <a:gd name="-1434" fmla="*/ 1291762 h 4492350"/>
                <a:gd name="-1435" fmla="*/ 2806809 w 3742661"/>
                <a:gd name="-1436" fmla="*/ 2383091 h 4492350"/>
                <a:gd name="-1437" fmla="*/ 3742661 w 3742661"/>
                <a:gd name="-1438" fmla="*/ 1148316 h 4492350"/>
                <a:gd name="-1439" fmla="*/ 2222205 w 3742661"/>
                <a:gd name="-1440" fmla="*/ 3370521 h 4492350"/>
                <a:gd name="-1441" fmla="*/ 2169042 w 3742661"/>
                <a:gd name="-1442" fmla="*/ 3817088 h 4492350"/>
                <a:gd name="-1443" fmla="*/ 3317358 w 3742661"/>
                <a:gd name="-1444" fmla="*/ 3094074 h 4492350"/>
                <a:gd name="-1445" fmla="*/ 2194317 w 3742661"/>
                <a:gd name="-1446" fmla="*/ 4030951 h 4492350"/>
                <a:gd name="-1447" fmla="*/ 2232838 w 3742661"/>
                <a:gd name="-1448" fmla="*/ 4476307 h 4492350"/>
                <a:gd name="-1449" fmla="*/ 2218194 w 3742661"/>
                <a:gd name="-1450" fmla="*/ 4491415 h 4492350"/>
                <a:gd name="-1451" fmla="*/ 1743740 w 3742661"/>
                <a:gd name="-1452" fmla="*/ 4492350 h 4492350"/>
                <a:gd name="-1453" fmla="*/ 1743740 w 3742661"/>
                <a:gd name="-1454" fmla="*/ 4492350 h 4492350"/>
                <a:gd name="-1455" fmla="*/ 1796903 w 3742661"/>
                <a:gd name="-1456" fmla="*/ 3785190 h 4492350"/>
                <a:gd name="-1457" fmla="*/ 1307805 w 3742661"/>
                <a:gd name="-1458" fmla="*/ 3381153 h 4492350"/>
                <a:gd name="-1459" fmla="*/ 31898 w 3742661"/>
                <a:gd name="-1460" fmla="*/ 2945218 h 4492350"/>
                <a:gd name="-1461" fmla="*/ 1127052 w 3742661"/>
                <a:gd name="-1462" fmla="*/ 3242930 h 4492350"/>
                <a:gd name="-1463" fmla="*/ 393405 w 3742661"/>
                <a:gd name="-1464" fmla="*/ 2456121 h 4492350"/>
                <a:gd name="-1465" fmla="*/ 1775638 w 3742661"/>
                <a:gd name="-1466" fmla="*/ 3519376 h 4492350"/>
                <a:gd name="-1467" fmla="*/ 1679945 w 3742661"/>
                <a:gd name="-1468" fmla="*/ 2392325 h 4492350"/>
                <a:gd name="-1469" fmla="*/ 0 w 3742661"/>
                <a:gd name="-1470" fmla="*/ 754911 h 4492350"/>
                <a:gd name="-1471" fmla="*/ 988828 w 3742661"/>
                <a:gd name="-1472" fmla="*/ 1924493 h 4492350"/>
                <a:gd name="-1473" fmla="*/ 1137684 w 3742661"/>
                <a:gd name="-1474" fmla="*/ 861237 h 4492350"/>
                <a:gd name="-1475" fmla="*/ 1222745 w 3742661"/>
                <a:gd name="-1476" fmla="*/ 2062716 h 4492350"/>
                <a:gd name="-1477" fmla="*/ 1690577 w 3742661"/>
                <a:gd name="-1478" fmla="*/ 2190307 h 4492350"/>
                <a:gd name="-1479" fmla="*/ 1956391 w 3742661"/>
                <a:gd name="-1480" fmla="*/ 0 h 4492350"/>
                <a:gd name="-1481" fmla="*/ 2083982 w 3742661"/>
                <a:gd name="-1482" fmla="*/ 978195 h 4492350"/>
                <a:gd name="-1483" fmla="*/ 1881963 w 3742661"/>
                <a:gd name="-1484" fmla="*/ 2232837 h 4492350"/>
                <a:gd name="-1485" fmla="*/ 2057494 w 3742661"/>
                <a:gd name="-1486" fmla="*/ 3046321 h 4492350"/>
                <a:gd name="-1487" fmla="*/ 2647507 w 3742661"/>
                <a:gd name="-1488" fmla="*/ 2519916 h 4492350"/>
                <a:gd name="-1489" fmla="*/ 2913694 w 3742661"/>
                <a:gd name="-1490" fmla="*/ 1291762 h 4492350"/>
                <a:gd name="-1491" fmla="*/ 2806809 w 3742661"/>
                <a:gd name="-1492" fmla="*/ 2383091 h 4492350"/>
                <a:gd name="-1493" fmla="*/ 3742661 w 3742661"/>
                <a:gd name="-1494" fmla="*/ 1148316 h 4492350"/>
                <a:gd name="-1495" fmla="*/ 2222205 w 3742661"/>
                <a:gd name="-1496" fmla="*/ 3370521 h 4492350"/>
                <a:gd name="-1497" fmla="*/ 2169042 w 3742661"/>
                <a:gd name="-1498" fmla="*/ 3817088 h 4492350"/>
                <a:gd name="-1499" fmla="*/ 3317358 w 3742661"/>
                <a:gd name="-1500" fmla="*/ 3094074 h 4492350"/>
                <a:gd name="-1501" fmla="*/ 2194317 w 3742661"/>
                <a:gd name="-1502" fmla="*/ 4030951 h 4492350"/>
                <a:gd name="-1503" fmla="*/ 2232838 w 3742661"/>
                <a:gd name="-1504" fmla="*/ 4476307 h 4492350"/>
                <a:gd name="-1505" fmla="*/ 2218194 w 3742661"/>
                <a:gd name="-1506" fmla="*/ 4491415 h 4492350"/>
                <a:gd name="-1507" fmla="*/ 1743740 w 3742661"/>
                <a:gd name="-1508" fmla="*/ 4492350 h 4492350"/>
                <a:gd name="-1509" fmla="*/ 1743740 w 3742661"/>
                <a:gd name="-1510" fmla="*/ 4492350 h 4492350"/>
                <a:gd name="-1511" fmla="*/ 1796903 w 3742661"/>
                <a:gd name="-1512" fmla="*/ 3785190 h 4492350"/>
                <a:gd name="-1513" fmla="*/ 1307805 w 3742661"/>
                <a:gd name="-1514" fmla="*/ 3381153 h 4492350"/>
                <a:gd name="-1515" fmla="*/ 31898 w 3742661"/>
                <a:gd name="-1516" fmla="*/ 2945218 h 4492350"/>
                <a:gd name="-1517" fmla="*/ 1127052 w 3742661"/>
                <a:gd name="-1518" fmla="*/ 3242930 h 4492350"/>
                <a:gd name="-1519" fmla="*/ 393405 w 3742661"/>
                <a:gd name="-1520" fmla="*/ 2456121 h 4492350"/>
                <a:gd name="-1521" fmla="*/ 1775638 w 3742661"/>
                <a:gd name="-1522" fmla="*/ 3519376 h 4492350"/>
                <a:gd name="-1523" fmla="*/ 1679945 w 3742661"/>
                <a:gd name="-1524" fmla="*/ 2392325 h 4492350"/>
                <a:gd name="-1525" fmla="*/ 0 w 3742661"/>
                <a:gd name="-1526" fmla="*/ 754911 h 4492350"/>
                <a:gd name="-1527" fmla="*/ 988828 w 3742661"/>
                <a:gd name="-1528" fmla="*/ 1924493 h 4492350"/>
                <a:gd name="-1529" fmla="*/ 1137684 w 3742661"/>
                <a:gd name="-1530" fmla="*/ 861237 h 4492350"/>
                <a:gd name="-1531" fmla="*/ 1222745 w 3742661"/>
                <a:gd name="-1532" fmla="*/ 2062716 h 4492350"/>
                <a:gd name="-1533" fmla="*/ 1690577 w 3742661"/>
                <a:gd name="-1534" fmla="*/ 2190307 h 4492350"/>
                <a:gd name="-1535" fmla="*/ 1956391 w 3742661"/>
                <a:gd name="-1536" fmla="*/ 0 h 4492350"/>
                <a:gd name="-1537" fmla="*/ 2083982 w 3742661"/>
                <a:gd name="-1538" fmla="*/ 978195 h 4492350"/>
                <a:gd name="-1539" fmla="*/ 1881963 w 3742661"/>
                <a:gd name="-1540" fmla="*/ 2232837 h 4492350"/>
                <a:gd name="-1541" fmla="*/ 2057494 w 3742661"/>
                <a:gd name="-1542" fmla="*/ 3046321 h 4492350"/>
                <a:gd name="-1543" fmla="*/ 2647507 w 3742661"/>
                <a:gd name="-1544" fmla="*/ 2519916 h 4492350"/>
                <a:gd name="-1545" fmla="*/ 2913694 w 3742661"/>
                <a:gd name="-1546" fmla="*/ 1291762 h 4492350"/>
                <a:gd name="-1547" fmla="*/ 2806809 w 3742661"/>
                <a:gd name="-1548" fmla="*/ 2383091 h 4492350"/>
                <a:gd name="-1549" fmla="*/ 3742661 w 3742661"/>
                <a:gd name="-1550" fmla="*/ 1148316 h 4492350"/>
                <a:gd name="-1551" fmla="*/ 2222205 w 3742661"/>
                <a:gd name="-1552" fmla="*/ 3370521 h 4492350"/>
                <a:gd name="-1553" fmla="*/ 2169042 w 3742661"/>
                <a:gd name="-1554" fmla="*/ 3817088 h 4492350"/>
                <a:gd name="-1555" fmla="*/ 3317358 w 3742661"/>
                <a:gd name="-1556" fmla="*/ 3094074 h 4492350"/>
                <a:gd name="-1557" fmla="*/ 2194317 w 3742661"/>
                <a:gd name="-1558" fmla="*/ 4030951 h 4492350"/>
                <a:gd name="-1559" fmla="*/ 2232838 w 3742661"/>
                <a:gd name="-1560" fmla="*/ 4476307 h 4492350"/>
                <a:gd name="-1561" fmla="*/ 2218194 w 3742661"/>
                <a:gd name="-1562" fmla="*/ 4491415 h 4492350"/>
                <a:gd name="-1563" fmla="*/ 1743740 w 3742661"/>
                <a:gd name="-1564" fmla="*/ 4492350 h 4492350"/>
                <a:gd name="-1565" fmla="*/ 1743740 w 3742661"/>
                <a:gd name="-1566" fmla="*/ 4492350 h 4492350"/>
                <a:gd name="-1567" fmla="*/ 1796903 w 3742661"/>
                <a:gd name="-1568" fmla="*/ 3785190 h 4492350"/>
                <a:gd name="-1569" fmla="*/ 1307805 w 3742661"/>
                <a:gd name="-1570" fmla="*/ 3381153 h 4492350"/>
                <a:gd name="-1571" fmla="*/ 31898 w 3742661"/>
                <a:gd name="-1572" fmla="*/ 2945218 h 4492350"/>
                <a:gd name="-1573" fmla="*/ 1127052 w 3742661"/>
                <a:gd name="-1574" fmla="*/ 3242930 h 4492350"/>
                <a:gd name="-1575" fmla="*/ 393405 w 3742661"/>
                <a:gd name="-1576" fmla="*/ 2456121 h 4492350"/>
                <a:gd name="-1577" fmla="*/ 1775638 w 3742661"/>
                <a:gd name="-1578" fmla="*/ 3519376 h 4492350"/>
                <a:gd name="-1579" fmla="*/ 1679945 w 3742661"/>
                <a:gd name="-1580" fmla="*/ 2392325 h 4492350"/>
                <a:gd name="-1581" fmla="*/ 0 w 3742661"/>
                <a:gd name="-1582" fmla="*/ 754911 h 4492350"/>
                <a:gd name="-1583" fmla="*/ 988828 w 3742661"/>
                <a:gd name="-1584" fmla="*/ 1924493 h 4492350"/>
                <a:gd name="-1585" fmla="*/ 1137684 w 3742661"/>
                <a:gd name="-1586" fmla="*/ 861237 h 4492350"/>
                <a:gd name="-1587" fmla="*/ 1222745 w 3742661"/>
                <a:gd name="-1588" fmla="*/ 2062716 h 4492350"/>
                <a:gd name="-1589" fmla="*/ 1690577 w 3742661"/>
                <a:gd name="-1590" fmla="*/ 2190307 h 4492350"/>
                <a:gd name="-1591" fmla="*/ 1956391 w 3742661"/>
                <a:gd name="-1592" fmla="*/ 0 h 4492350"/>
                <a:gd name="-1593" fmla="*/ 2083982 w 3742661"/>
                <a:gd name="-1594" fmla="*/ 978195 h 4492350"/>
                <a:gd name="-1595" fmla="*/ 1881963 w 3742661"/>
                <a:gd name="-1596" fmla="*/ 2232837 h 4492350"/>
                <a:gd name="-1597" fmla="*/ 2057494 w 3742661"/>
                <a:gd name="-1598" fmla="*/ 3046321 h 4492350"/>
                <a:gd name="-1599" fmla="*/ 2647507 w 3742661"/>
                <a:gd name="-1600" fmla="*/ 2519916 h 4492350"/>
                <a:gd name="-1601" fmla="*/ 2913694 w 3742661"/>
                <a:gd name="-1602" fmla="*/ 1291762 h 4492350"/>
                <a:gd name="-1603" fmla="*/ 2806809 w 3742661"/>
                <a:gd name="-1604" fmla="*/ 2383091 h 4492350"/>
                <a:gd name="-1605" fmla="*/ 3742661 w 3742661"/>
                <a:gd name="-1606" fmla="*/ 1148316 h 4492350"/>
                <a:gd name="-1607" fmla="*/ 2222205 w 3742661"/>
                <a:gd name="-1608" fmla="*/ 3370521 h 4492350"/>
                <a:gd name="-1609" fmla="*/ 2169042 w 3742661"/>
                <a:gd name="-1610" fmla="*/ 3817088 h 4492350"/>
                <a:gd name="-1611" fmla="*/ 3317358 w 3742661"/>
                <a:gd name="-1612" fmla="*/ 3094074 h 4492350"/>
                <a:gd name="-1613" fmla="*/ 2194317 w 3742661"/>
                <a:gd name="-1614" fmla="*/ 4030951 h 4492350"/>
                <a:gd name="-1615" fmla="*/ 2232838 w 3742661"/>
                <a:gd name="-1616" fmla="*/ 4476307 h 4492350"/>
                <a:gd name="-1617" fmla="*/ 2218194 w 3742661"/>
                <a:gd name="-1618" fmla="*/ 4491415 h 4492350"/>
                <a:gd name="-1619" fmla="*/ 1743740 w 3742661"/>
                <a:gd name="-1620" fmla="*/ 4492350 h 4492350"/>
                <a:gd name="-1621" fmla="*/ 1743740 w 3718598"/>
                <a:gd name="-1622" fmla="*/ 4492350 h 4492350"/>
                <a:gd name="-1623" fmla="*/ 1796903 w 3718598"/>
                <a:gd name="-1624" fmla="*/ 3785190 h 4492350"/>
                <a:gd name="-1625" fmla="*/ 1307805 w 3718598"/>
                <a:gd name="-1626" fmla="*/ 3381153 h 4492350"/>
                <a:gd name="-1627" fmla="*/ 31898 w 3718598"/>
                <a:gd name="-1628" fmla="*/ 2945218 h 4492350"/>
                <a:gd name="-1629" fmla="*/ 1127052 w 3718598"/>
                <a:gd name="-1630" fmla="*/ 3242930 h 4492350"/>
                <a:gd name="-1631" fmla="*/ 393405 w 3718598"/>
                <a:gd name="-1632" fmla="*/ 2456121 h 4492350"/>
                <a:gd name="-1633" fmla="*/ 1775638 w 3718598"/>
                <a:gd name="-1634" fmla="*/ 3519376 h 4492350"/>
                <a:gd name="-1635" fmla="*/ 1679945 w 3718598"/>
                <a:gd name="-1636" fmla="*/ 2392325 h 4492350"/>
                <a:gd name="-1637" fmla="*/ 0 w 3718598"/>
                <a:gd name="-1638" fmla="*/ 754911 h 4492350"/>
                <a:gd name="-1639" fmla="*/ 988828 w 3718598"/>
                <a:gd name="-1640" fmla="*/ 1924493 h 4492350"/>
                <a:gd name="-1641" fmla="*/ 1137684 w 3718598"/>
                <a:gd name="-1642" fmla="*/ 861237 h 4492350"/>
                <a:gd name="-1643" fmla="*/ 1222745 w 3718598"/>
                <a:gd name="-1644" fmla="*/ 2062716 h 4492350"/>
                <a:gd name="-1645" fmla="*/ 1690577 w 3718598"/>
                <a:gd name="-1646" fmla="*/ 2190307 h 4492350"/>
                <a:gd name="-1647" fmla="*/ 1956391 w 3718598"/>
                <a:gd name="-1648" fmla="*/ 0 h 4492350"/>
                <a:gd name="-1649" fmla="*/ 2083982 w 3718598"/>
                <a:gd name="-1650" fmla="*/ 978195 h 4492350"/>
                <a:gd name="-1651" fmla="*/ 1881963 w 3718598"/>
                <a:gd name="-1652" fmla="*/ 2232837 h 4492350"/>
                <a:gd name="-1653" fmla="*/ 2057494 w 3718598"/>
                <a:gd name="-1654" fmla="*/ 3046321 h 4492350"/>
                <a:gd name="-1655" fmla="*/ 2647507 w 3718598"/>
                <a:gd name="-1656" fmla="*/ 2519916 h 4492350"/>
                <a:gd name="-1657" fmla="*/ 2913694 w 3718598"/>
                <a:gd name="-1658" fmla="*/ 1291762 h 4492350"/>
                <a:gd name="-1659" fmla="*/ 2806809 w 3718598"/>
                <a:gd name="-1660" fmla="*/ 2383091 h 4492350"/>
                <a:gd name="-1661" fmla="*/ 3718598 w 3718598"/>
                <a:gd name="-1662" fmla="*/ 1120242 h 4492350"/>
                <a:gd name="-1663" fmla="*/ 2222205 w 3718598"/>
                <a:gd name="-1664" fmla="*/ 3370521 h 4492350"/>
                <a:gd name="-1665" fmla="*/ 2169042 w 3718598"/>
                <a:gd name="-1666" fmla="*/ 3817088 h 4492350"/>
                <a:gd name="-1667" fmla="*/ 3317358 w 3718598"/>
                <a:gd name="-1668" fmla="*/ 3094074 h 4492350"/>
                <a:gd name="-1669" fmla="*/ 2194317 w 3718598"/>
                <a:gd name="-1670" fmla="*/ 4030951 h 4492350"/>
                <a:gd name="-1671" fmla="*/ 2232838 w 3718598"/>
                <a:gd name="-1672" fmla="*/ 4476307 h 4492350"/>
                <a:gd name="-1673" fmla="*/ 2218194 w 3718598"/>
                <a:gd name="-1674" fmla="*/ 4491415 h 4492350"/>
                <a:gd name="-1675" fmla="*/ 1743740 w 3718598"/>
                <a:gd name="-1676" fmla="*/ 4492350 h 4492350"/>
                <a:gd name="-1677" fmla="*/ 1743740 w 3718598"/>
                <a:gd name="-1678" fmla="*/ 4492350 h 4492350"/>
                <a:gd name="-1679" fmla="*/ 1796903 w 3718598"/>
                <a:gd name="-1680" fmla="*/ 3785190 h 4492350"/>
                <a:gd name="-1681" fmla="*/ 1307805 w 3718598"/>
                <a:gd name="-1682" fmla="*/ 3381153 h 4492350"/>
                <a:gd name="-1683" fmla="*/ 31898 w 3718598"/>
                <a:gd name="-1684" fmla="*/ 2945218 h 4492350"/>
                <a:gd name="-1685" fmla="*/ 1127052 w 3718598"/>
                <a:gd name="-1686" fmla="*/ 3242930 h 4492350"/>
                <a:gd name="-1687" fmla="*/ 393405 w 3718598"/>
                <a:gd name="-1688" fmla="*/ 2456121 h 4492350"/>
                <a:gd name="-1689" fmla="*/ 1775638 w 3718598"/>
                <a:gd name="-1690" fmla="*/ 3519376 h 4492350"/>
                <a:gd name="-1691" fmla="*/ 1679945 w 3718598"/>
                <a:gd name="-1692" fmla="*/ 2392325 h 4492350"/>
                <a:gd name="-1693" fmla="*/ 0 w 3718598"/>
                <a:gd name="-1694" fmla="*/ 754911 h 4492350"/>
                <a:gd name="-1695" fmla="*/ 988828 w 3718598"/>
                <a:gd name="-1696" fmla="*/ 1924493 h 4492350"/>
                <a:gd name="-1697" fmla="*/ 1137684 w 3718598"/>
                <a:gd name="-1698" fmla="*/ 861237 h 4492350"/>
                <a:gd name="-1699" fmla="*/ 1222745 w 3718598"/>
                <a:gd name="-1700" fmla="*/ 2062716 h 4492350"/>
                <a:gd name="-1701" fmla="*/ 1690577 w 3718598"/>
                <a:gd name="-1702" fmla="*/ 2190307 h 4492350"/>
                <a:gd name="-1703" fmla="*/ 1956391 w 3718598"/>
                <a:gd name="-1704" fmla="*/ 0 h 4492350"/>
                <a:gd name="-1705" fmla="*/ 2083982 w 3718598"/>
                <a:gd name="-1706" fmla="*/ 978195 h 4492350"/>
                <a:gd name="-1707" fmla="*/ 1881963 w 3718598"/>
                <a:gd name="-1708" fmla="*/ 2232837 h 4492350"/>
                <a:gd name="-1709" fmla="*/ 2057494 w 3718598"/>
                <a:gd name="-1710" fmla="*/ 3046321 h 4492350"/>
                <a:gd name="-1711" fmla="*/ 2647507 w 3718598"/>
                <a:gd name="-1712" fmla="*/ 2519916 h 4492350"/>
                <a:gd name="-1713" fmla="*/ 2913694 w 3718598"/>
                <a:gd name="-1714" fmla="*/ 1291762 h 4492350"/>
                <a:gd name="-1715" fmla="*/ 2806809 w 3718598"/>
                <a:gd name="-1716" fmla="*/ 2383091 h 4492350"/>
                <a:gd name="-1717" fmla="*/ 3718598 w 3718598"/>
                <a:gd name="-1718" fmla="*/ 1120242 h 4492350"/>
                <a:gd name="-1719" fmla="*/ 2222205 w 3718598"/>
                <a:gd name="-1720" fmla="*/ 3370521 h 4492350"/>
                <a:gd name="-1721" fmla="*/ 2169042 w 3718598"/>
                <a:gd name="-1722" fmla="*/ 3817088 h 4492350"/>
                <a:gd name="-1723" fmla="*/ 3317358 w 3718598"/>
                <a:gd name="-1724" fmla="*/ 3094074 h 4492350"/>
                <a:gd name="-1725" fmla="*/ 2194317 w 3718598"/>
                <a:gd name="-1726" fmla="*/ 4030951 h 4492350"/>
                <a:gd name="-1727" fmla="*/ 2232838 w 3718598"/>
                <a:gd name="-1728" fmla="*/ 4476307 h 4492350"/>
                <a:gd name="-1729" fmla="*/ 2218194 w 3718598"/>
                <a:gd name="-1730" fmla="*/ 4491415 h 4492350"/>
                <a:gd name="-1731" fmla="*/ 1743740 w 3718598"/>
                <a:gd name="-1732" fmla="*/ 4492350 h 4492350"/>
                <a:gd name="-1733" fmla="*/ 1743740 w 3718598"/>
                <a:gd name="-1734" fmla="*/ 4492350 h 4492350"/>
                <a:gd name="-1735" fmla="*/ 1796903 w 3718598"/>
                <a:gd name="-1736" fmla="*/ 3785190 h 4492350"/>
                <a:gd name="-1737" fmla="*/ 1307805 w 3718598"/>
                <a:gd name="-1738" fmla="*/ 3381153 h 4492350"/>
                <a:gd name="-1739" fmla="*/ 31898 w 3718598"/>
                <a:gd name="-1740" fmla="*/ 2945218 h 4492350"/>
                <a:gd name="-1741" fmla="*/ 1127052 w 3718598"/>
                <a:gd name="-1742" fmla="*/ 3242930 h 4492350"/>
                <a:gd name="-1743" fmla="*/ 393405 w 3718598"/>
                <a:gd name="-1744" fmla="*/ 2456121 h 4492350"/>
                <a:gd name="-1745" fmla="*/ 1775638 w 3718598"/>
                <a:gd name="-1746" fmla="*/ 3519376 h 4492350"/>
                <a:gd name="-1747" fmla="*/ 1679945 w 3718598"/>
                <a:gd name="-1748" fmla="*/ 2392325 h 4492350"/>
                <a:gd name="-1749" fmla="*/ 0 w 3718598"/>
                <a:gd name="-1750" fmla="*/ 754911 h 4492350"/>
                <a:gd name="-1751" fmla="*/ 988828 w 3718598"/>
                <a:gd name="-1752" fmla="*/ 1924493 h 4492350"/>
                <a:gd name="-1753" fmla="*/ 1137684 w 3718598"/>
                <a:gd name="-1754" fmla="*/ 861237 h 4492350"/>
                <a:gd name="-1755" fmla="*/ 1222745 w 3718598"/>
                <a:gd name="-1756" fmla="*/ 2062716 h 4492350"/>
                <a:gd name="-1757" fmla="*/ 1690577 w 3718598"/>
                <a:gd name="-1758" fmla="*/ 2190307 h 4492350"/>
                <a:gd name="-1759" fmla="*/ 1956391 w 3718598"/>
                <a:gd name="-1760" fmla="*/ 0 h 4492350"/>
                <a:gd name="-1761" fmla="*/ 2083982 w 3718598"/>
                <a:gd name="-1762" fmla="*/ 978195 h 4492350"/>
                <a:gd name="-1763" fmla="*/ 1881963 w 3718598"/>
                <a:gd name="-1764" fmla="*/ 2232837 h 4492350"/>
                <a:gd name="-1765" fmla="*/ 2057494 w 3718598"/>
                <a:gd name="-1766" fmla="*/ 3046321 h 4492350"/>
                <a:gd name="-1767" fmla="*/ 2647507 w 3718598"/>
                <a:gd name="-1768" fmla="*/ 2519916 h 4492350"/>
                <a:gd name="-1769" fmla="*/ 2913694 w 3718598"/>
                <a:gd name="-1770" fmla="*/ 1291762 h 4492350"/>
                <a:gd name="-1771" fmla="*/ 2806809 w 3718598"/>
                <a:gd name="-1772" fmla="*/ 2383091 h 4492350"/>
                <a:gd name="-1773" fmla="*/ 3718598 w 3718598"/>
                <a:gd name="-1774" fmla="*/ 1120242 h 4492350"/>
                <a:gd name="-1775" fmla="*/ 2222205 w 3718598"/>
                <a:gd name="-1776" fmla="*/ 3370521 h 4492350"/>
                <a:gd name="-1777" fmla="*/ 2169042 w 3718598"/>
                <a:gd name="-1778" fmla="*/ 3817088 h 4492350"/>
                <a:gd name="-1779" fmla="*/ 3317358 w 3718598"/>
                <a:gd name="-1780" fmla="*/ 3094074 h 4492350"/>
                <a:gd name="-1781" fmla="*/ 2194317 w 3718598"/>
                <a:gd name="-1782" fmla="*/ 4030951 h 4492350"/>
                <a:gd name="-1783" fmla="*/ 2232838 w 3718598"/>
                <a:gd name="-1784" fmla="*/ 4476307 h 4492350"/>
                <a:gd name="-1785" fmla="*/ 2218194 w 3718598"/>
                <a:gd name="-1786" fmla="*/ 4491415 h 4492350"/>
                <a:gd name="-1787" fmla="*/ 1743740 w 3718598"/>
                <a:gd name="-1788" fmla="*/ 4492350 h 4492350"/>
                <a:gd name="-1789" fmla="*/ 1743740 w 3718598"/>
                <a:gd name="-1790" fmla="*/ 4492350 h 4492350"/>
                <a:gd name="-1791" fmla="*/ 1796903 w 3718598"/>
                <a:gd name="-1792" fmla="*/ 3785190 h 4492350"/>
                <a:gd name="-1793" fmla="*/ 1307805 w 3718598"/>
                <a:gd name="-1794" fmla="*/ 3381153 h 4492350"/>
                <a:gd name="-1795" fmla="*/ 31898 w 3718598"/>
                <a:gd name="-1796" fmla="*/ 2945218 h 4492350"/>
                <a:gd name="-1797" fmla="*/ 1127052 w 3718598"/>
                <a:gd name="-1798" fmla="*/ 3242930 h 4492350"/>
                <a:gd name="-1799" fmla="*/ 393405 w 3718598"/>
                <a:gd name="-1800" fmla="*/ 2456121 h 4492350"/>
                <a:gd name="-1801" fmla="*/ 1775638 w 3718598"/>
                <a:gd name="-1802" fmla="*/ 3519376 h 4492350"/>
                <a:gd name="-1803" fmla="*/ 1679945 w 3718598"/>
                <a:gd name="-1804" fmla="*/ 2392325 h 4492350"/>
                <a:gd name="-1805" fmla="*/ 0 w 3718598"/>
                <a:gd name="-1806" fmla="*/ 754911 h 4492350"/>
                <a:gd name="-1807" fmla="*/ 988828 w 3718598"/>
                <a:gd name="-1808" fmla="*/ 1924493 h 4492350"/>
                <a:gd name="-1809" fmla="*/ 1137684 w 3718598"/>
                <a:gd name="-1810" fmla="*/ 861237 h 4492350"/>
                <a:gd name="-1811" fmla="*/ 1222745 w 3718598"/>
                <a:gd name="-1812" fmla="*/ 2062716 h 4492350"/>
                <a:gd name="-1813" fmla="*/ 1690577 w 3718598"/>
                <a:gd name="-1814" fmla="*/ 2190307 h 4492350"/>
                <a:gd name="-1815" fmla="*/ 1956391 w 3718598"/>
                <a:gd name="-1816" fmla="*/ 0 h 4492350"/>
                <a:gd name="-1817" fmla="*/ 2083982 w 3718598"/>
                <a:gd name="-1818" fmla="*/ 978195 h 4492350"/>
                <a:gd name="-1819" fmla="*/ 1881963 w 3718598"/>
                <a:gd name="-1820" fmla="*/ 2232837 h 4492350"/>
                <a:gd name="-1821" fmla="*/ 2057494 w 3718598"/>
                <a:gd name="-1822" fmla="*/ 3046321 h 4492350"/>
                <a:gd name="-1823" fmla="*/ 2647507 w 3718598"/>
                <a:gd name="-1824" fmla="*/ 2519916 h 4492350"/>
                <a:gd name="-1825" fmla="*/ 2913694 w 3718598"/>
                <a:gd name="-1826" fmla="*/ 1291762 h 4492350"/>
                <a:gd name="-1827" fmla="*/ 2806809 w 3718598"/>
                <a:gd name="-1828" fmla="*/ 2383091 h 4492350"/>
                <a:gd name="-1829" fmla="*/ 3718598 w 3718598"/>
                <a:gd name="-1830" fmla="*/ 1120242 h 4492350"/>
                <a:gd name="-1831" fmla="*/ 2222205 w 3718598"/>
                <a:gd name="-1832" fmla="*/ 3370521 h 4492350"/>
                <a:gd name="-1833" fmla="*/ 2169042 w 3718598"/>
                <a:gd name="-1834" fmla="*/ 3817088 h 4492350"/>
                <a:gd name="-1835" fmla="*/ 3317358 w 3718598"/>
                <a:gd name="-1836" fmla="*/ 3094074 h 4492350"/>
                <a:gd name="-1837" fmla="*/ 2194317 w 3718598"/>
                <a:gd name="-1838" fmla="*/ 4030951 h 4492350"/>
                <a:gd name="-1839" fmla="*/ 2232838 w 3718598"/>
                <a:gd name="-1840" fmla="*/ 4476307 h 4492350"/>
                <a:gd name="-1841" fmla="*/ 2218194 w 3718598"/>
                <a:gd name="-1842" fmla="*/ 4491415 h 4492350"/>
                <a:gd name="-1843" fmla="*/ 1743740 w 3718598"/>
                <a:gd name="-1844" fmla="*/ 4492350 h 4492350"/>
                <a:gd name="-1845" fmla="*/ 1743740 w 3718598"/>
                <a:gd name="-1846" fmla="*/ 4492350 h 4492350"/>
                <a:gd name="-1847" fmla="*/ 1796903 w 3718598"/>
                <a:gd name="-1848" fmla="*/ 3785190 h 4492350"/>
                <a:gd name="-1849" fmla="*/ 1307805 w 3718598"/>
                <a:gd name="-1850" fmla="*/ 3381153 h 4492350"/>
                <a:gd name="-1851" fmla="*/ 31898 w 3718598"/>
                <a:gd name="-1852" fmla="*/ 2945218 h 4492350"/>
                <a:gd name="-1853" fmla="*/ 1127052 w 3718598"/>
                <a:gd name="-1854" fmla="*/ 3242930 h 4492350"/>
                <a:gd name="-1855" fmla="*/ 393405 w 3718598"/>
                <a:gd name="-1856" fmla="*/ 2456121 h 4492350"/>
                <a:gd name="-1857" fmla="*/ 1775638 w 3718598"/>
                <a:gd name="-1858" fmla="*/ 3519376 h 4492350"/>
                <a:gd name="-1859" fmla="*/ 1679945 w 3718598"/>
                <a:gd name="-1860" fmla="*/ 2392325 h 4492350"/>
                <a:gd name="-1861" fmla="*/ 0 w 3718598"/>
                <a:gd name="-1862" fmla="*/ 754911 h 4492350"/>
                <a:gd name="-1863" fmla="*/ 988828 w 3718598"/>
                <a:gd name="-1864" fmla="*/ 1924493 h 4492350"/>
                <a:gd name="-1865" fmla="*/ 1137684 w 3718598"/>
                <a:gd name="-1866" fmla="*/ 861237 h 4492350"/>
                <a:gd name="-1867" fmla="*/ 1222745 w 3718598"/>
                <a:gd name="-1868" fmla="*/ 2062716 h 4492350"/>
                <a:gd name="-1869" fmla="*/ 1690577 w 3718598"/>
                <a:gd name="-1870" fmla="*/ 2190307 h 4492350"/>
                <a:gd name="-1871" fmla="*/ 1956391 w 3718598"/>
                <a:gd name="-1872" fmla="*/ 0 h 4492350"/>
                <a:gd name="-1873" fmla="*/ 2083982 w 3718598"/>
                <a:gd name="-1874" fmla="*/ 978195 h 4492350"/>
                <a:gd name="-1875" fmla="*/ 1881963 w 3718598"/>
                <a:gd name="-1876" fmla="*/ 2232837 h 4492350"/>
                <a:gd name="-1877" fmla="*/ 2057494 w 3718598"/>
                <a:gd name="-1878" fmla="*/ 3046321 h 4492350"/>
                <a:gd name="-1879" fmla="*/ 2647507 w 3718598"/>
                <a:gd name="-1880" fmla="*/ 2519916 h 4492350"/>
                <a:gd name="-1881" fmla="*/ 2913694 w 3718598"/>
                <a:gd name="-1882" fmla="*/ 1291762 h 4492350"/>
                <a:gd name="-1883" fmla="*/ 2806809 w 3718598"/>
                <a:gd name="-1884" fmla="*/ 2383091 h 4492350"/>
                <a:gd name="-1885" fmla="*/ 3718598 w 3718598"/>
                <a:gd name="-1886" fmla="*/ 1120242 h 4492350"/>
                <a:gd name="-1887" fmla="*/ 2222205 w 3718598"/>
                <a:gd name="-1888" fmla="*/ 3370521 h 4492350"/>
                <a:gd name="-1889" fmla="*/ 2169042 w 3718598"/>
                <a:gd name="-1890" fmla="*/ 3817088 h 4492350"/>
                <a:gd name="-1891" fmla="*/ 3317358 w 3718598"/>
                <a:gd name="-1892" fmla="*/ 3094074 h 4492350"/>
                <a:gd name="-1893" fmla="*/ 2194317 w 3718598"/>
                <a:gd name="-1894" fmla="*/ 4030951 h 4492350"/>
                <a:gd name="-1895" fmla="*/ 2232838 w 3718598"/>
                <a:gd name="-1896" fmla="*/ 4476307 h 4492350"/>
                <a:gd name="-1897" fmla="*/ 2218194 w 3718598"/>
                <a:gd name="-1898" fmla="*/ 4491415 h 4492350"/>
                <a:gd name="-1899" fmla="*/ 1743740 w 3718598"/>
                <a:gd name="-1900" fmla="*/ 4492350 h 4492350"/>
                <a:gd name="-1901" fmla="*/ 1743740 w 3718598"/>
                <a:gd name="-1902" fmla="*/ 4492350 h 4492350"/>
                <a:gd name="-1903" fmla="*/ 1796903 w 3718598"/>
                <a:gd name="-1904" fmla="*/ 3785190 h 4492350"/>
                <a:gd name="-1905" fmla="*/ 1307805 w 3718598"/>
                <a:gd name="-1906" fmla="*/ 3381153 h 4492350"/>
                <a:gd name="-1907" fmla="*/ 31898 w 3718598"/>
                <a:gd name="-1908" fmla="*/ 2945218 h 4492350"/>
                <a:gd name="-1909" fmla="*/ 1127052 w 3718598"/>
                <a:gd name="-1910" fmla="*/ 3242930 h 4492350"/>
                <a:gd name="-1911" fmla="*/ 393405 w 3718598"/>
                <a:gd name="-1912" fmla="*/ 2456121 h 4492350"/>
                <a:gd name="-1913" fmla="*/ 1775638 w 3718598"/>
                <a:gd name="-1914" fmla="*/ 3519376 h 4492350"/>
                <a:gd name="-1915" fmla="*/ 1679945 w 3718598"/>
                <a:gd name="-1916" fmla="*/ 2392325 h 4492350"/>
                <a:gd name="-1917" fmla="*/ 0 w 3718598"/>
                <a:gd name="-1918" fmla="*/ 754911 h 4492350"/>
                <a:gd name="-1919" fmla="*/ 988828 w 3718598"/>
                <a:gd name="-1920" fmla="*/ 1924493 h 4492350"/>
                <a:gd name="-1921" fmla="*/ 1137684 w 3718598"/>
                <a:gd name="-1922" fmla="*/ 861237 h 4492350"/>
                <a:gd name="-1923" fmla="*/ 1222745 w 3718598"/>
                <a:gd name="-1924" fmla="*/ 2062716 h 4492350"/>
                <a:gd name="-1925" fmla="*/ 1690577 w 3718598"/>
                <a:gd name="-1926" fmla="*/ 2190307 h 4492350"/>
                <a:gd name="-1927" fmla="*/ 1956391 w 3718598"/>
                <a:gd name="-1928" fmla="*/ 0 h 4492350"/>
                <a:gd name="-1929" fmla="*/ 2083982 w 3718598"/>
                <a:gd name="-1930" fmla="*/ 978195 h 4492350"/>
                <a:gd name="-1931" fmla="*/ 1881963 w 3718598"/>
                <a:gd name="-1932" fmla="*/ 2232837 h 4492350"/>
                <a:gd name="-1933" fmla="*/ 2057494 w 3718598"/>
                <a:gd name="-1934" fmla="*/ 3046321 h 4492350"/>
                <a:gd name="-1935" fmla="*/ 2647507 w 3718598"/>
                <a:gd name="-1936" fmla="*/ 2519916 h 4492350"/>
                <a:gd name="-1937" fmla="*/ 2913694 w 3718598"/>
                <a:gd name="-1938" fmla="*/ 1291762 h 4492350"/>
                <a:gd name="-1939" fmla="*/ 2806809 w 3718598"/>
                <a:gd name="-1940" fmla="*/ 2383091 h 4492350"/>
                <a:gd name="-1941" fmla="*/ 3718598 w 3718598"/>
                <a:gd name="-1942" fmla="*/ 1120242 h 4492350"/>
                <a:gd name="-1943" fmla="*/ 2222205 w 3718598"/>
                <a:gd name="-1944" fmla="*/ 3370521 h 4492350"/>
                <a:gd name="-1945" fmla="*/ 2169042 w 3718598"/>
                <a:gd name="-1946" fmla="*/ 3817088 h 4492350"/>
                <a:gd name="-1947" fmla="*/ 3317358 w 3718598"/>
                <a:gd name="-1948" fmla="*/ 3094074 h 4492350"/>
                <a:gd name="-1949" fmla="*/ 2194317 w 3718598"/>
                <a:gd name="-1950" fmla="*/ 4030951 h 4492350"/>
                <a:gd name="-1951" fmla="*/ 2232838 w 3718598"/>
                <a:gd name="-1952" fmla="*/ 4476307 h 4492350"/>
                <a:gd name="-1953" fmla="*/ 2218194 w 3718598"/>
                <a:gd name="-1954" fmla="*/ 4491415 h 4492350"/>
                <a:gd name="-1955" fmla="*/ 1743740 w 3718598"/>
                <a:gd name="-1956" fmla="*/ 4492350 h 4492350"/>
                <a:gd name="-1957" fmla="*/ 1743740 w 3718598"/>
                <a:gd name="-1958" fmla="*/ 4492350 h 4492350"/>
                <a:gd name="-1959" fmla="*/ 1796903 w 3718598"/>
                <a:gd name="-1960" fmla="*/ 3785190 h 4492350"/>
                <a:gd name="-1961" fmla="*/ 1307805 w 3718598"/>
                <a:gd name="-1962" fmla="*/ 3381153 h 4492350"/>
                <a:gd name="-1963" fmla="*/ 31898 w 3718598"/>
                <a:gd name="-1964" fmla="*/ 2945218 h 4492350"/>
                <a:gd name="-1965" fmla="*/ 1127052 w 3718598"/>
                <a:gd name="-1966" fmla="*/ 3242930 h 4492350"/>
                <a:gd name="-1967" fmla="*/ 393405 w 3718598"/>
                <a:gd name="-1968" fmla="*/ 2456121 h 4492350"/>
                <a:gd name="-1969" fmla="*/ 1775638 w 3718598"/>
                <a:gd name="-1970" fmla="*/ 3519376 h 4492350"/>
                <a:gd name="-1971" fmla="*/ 1679945 w 3718598"/>
                <a:gd name="-1972" fmla="*/ 2392325 h 4492350"/>
                <a:gd name="-1973" fmla="*/ 0 w 3718598"/>
                <a:gd name="-1974" fmla="*/ 754911 h 4492350"/>
                <a:gd name="-1975" fmla="*/ 988828 w 3718598"/>
                <a:gd name="-1976" fmla="*/ 1924493 h 4492350"/>
                <a:gd name="-1977" fmla="*/ 1137684 w 3718598"/>
                <a:gd name="-1978" fmla="*/ 861237 h 4492350"/>
                <a:gd name="-1979" fmla="*/ 1222745 w 3718598"/>
                <a:gd name="-1980" fmla="*/ 2062716 h 4492350"/>
                <a:gd name="-1981" fmla="*/ 1690577 w 3718598"/>
                <a:gd name="-1982" fmla="*/ 2190307 h 4492350"/>
                <a:gd name="-1983" fmla="*/ 1956391 w 3718598"/>
                <a:gd name="-1984" fmla="*/ 0 h 4492350"/>
                <a:gd name="-1985" fmla="*/ 2083982 w 3718598"/>
                <a:gd name="-1986" fmla="*/ 978195 h 4492350"/>
                <a:gd name="-1987" fmla="*/ 1881963 w 3718598"/>
                <a:gd name="-1988" fmla="*/ 2232837 h 4492350"/>
                <a:gd name="-1989" fmla="*/ 2057494 w 3718598"/>
                <a:gd name="-1990" fmla="*/ 3046321 h 4492350"/>
                <a:gd name="-1991" fmla="*/ 2647507 w 3718598"/>
                <a:gd name="-1992" fmla="*/ 2519916 h 4492350"/>
                <a:gd name="-1993" fmla="*/ 2913694 w 3718598"/>
                <a:gd name="-1994" fmla="*/ 1291762 h 4492350"/>
                <a:gd name="-1995" fmla="*/ 2806809 w 3718598"/>
                <a:gd name="-1996" fmla="*/ 2383091 h 4492350"/>
                <a:gd name="-1997" fmla="*/ 3718598 w 3718598"/>
                <a:gd name="-1998" fmla="*/ 1120242 h 4492350"/>
                <a:gd name="-1999" fmla="*/ 2222205 w 3718598"/>
                <a:gd name="-2000" fmla="*/ 3370521 h 4492350"/>
                <a:gd name="-2001" fmla="*/ 2169042 w 3718598"/>
                <a:gd name="-2002" fmla="*/ 3817088 h 4492350"/>
                <a:gd name="-2003" fmla="*/ 3317358 w 3718598"/>
                <a:gd name="-2004" fmla="*/ 3094074 h 4492350"/>
                <a:gd name="-2005" fmla="*/ 2194317 w 3718598"/>
                <a:gd name="-2006" fmla="*/ 4030951 h 4492350"/>
                <a:gd name="-2007" fmla="*/ 2232838 w 3718598"/>
                <a:gd name="-2008" fmla="*/ 4476307 h 4492350"/>
                <a:gd name="-2009" fmla="*/ 2218194 w 3718598"/>
                <a:gd name="-2010" fmla="*/ 4491415 h 4492350"/>
                <a:gd name="-2011" fmla="*/ 1743740 w 3718598"/>
                <a:gd name="-2012" fmla="*/ 4492350 h 4492350"/>
                <a:gd name="-2013" fmla="*/ 1743740 w 3694535"/>
                <a:gd name="-2014" fmla="*/ 4492350 h 4492350"/>
                <a:gd name="-2015" fmla="*/ 1796903 w 3694535"/>
                <a:gd name="-2016" fmla="*/ 3785190 h 4492350"/>
                <a:gd name="-2017" fmla="*/ 1307805 w 3694535"/>
                <a:gd name="-2018" fmla="*/ 3381153 h 4492350"/>
                <a:gd name="-2019" fmla="*/ 31898 w 3694535"/>
                <a:gd name="-2020" fmla="*/ 2945218 h 4492350"/>
                <a:gd name="-2021" fmla="*/ 1127052 w 3694535"/>
                <a:gd name="-2022" fmla="*/ 3242930 h 4492350"/>
                <a:gd name="-2023" fmla="*/ 393405 w 3694535"/>
                <a:gd name="-2024" fmla="*/ 2456121 h 4492350"/>
                <a:gd name="-2025" fmla="*/ 1775638 w 3694535"/>
                <a:gd name="-2026" fmla="*/ 3519376 h 4492350"/>
                <a:gd name="-2027" fmla="*/ 1679945 w 3694535"/>
                <a:gd name="-2028" fmla="*/ 2392325 h 4492350"/>
                <a:gd name="-2029" fmla="*/ 0 w 3694535"/>
                <a:gd name="-2030" fmla="*/ 754911 h 4492350"/>
                <a:gd name="-2031" fmla="*/ 988828 w 3694535"/>
                <a:gd name="-2032" fmla="*/ 1924493 h 4492350"/>
                <a:gd name="-2033" fmla="*/ 1137684 w 3694535"/>
                <a:gd name="-2034" fmla="*/ 861237 h 4492350"/>
                <a:gd name="-2035" fmla="*/ 1222745 w 3694535"/>
                <a:gd name="-2036" fmla="*/ 2062716 h 4492350"/>
                <a:gd name="-2037" fmla="*/ 1690577 w 3694535"/>
                <a:gd name="-2038" fmla="*/ 2190307 h 4492350"/>
                <a:gd name="-2039" fmla="*/ 1956391 w 3694535"/>
                <a:gd name="-2040" fmla="*/ 0 h 4492350"/>
                <a:gd name="-2041" fmla="*/ 2083982 w 3694535"/>
                <a:gd name="-2042" fmla="*/ 978195 h 4492350"/>
                <a:gd name="-2043" fmla="*/ 1881963 w 3694535"/>
                <a:gd name="-2044" fmla="*/ 2232837 h 4492350"/>
                <a:gd name="-2045" fmla="*/ 2057494 w 3694535"/>
                <a:gd name="-2046" fmla="*/ 3046321 h 4492350"/>
                <a:gd name="-2047" fmla="*/ 2647507 w 3694535"/>
                <a:gd name="-2048" fmla="*/ 2519916 h 4492350"/>
                <a:gd name="-2049" fmla="*/ 2913694 w 3694535"/>
                <a:gd name="-2050" fmla="*/ 1291762 h 4492350"/>
                <a:gd name="-2051" fmla="*/ 2806809 w 3694535"/>
                <a:gd name="-2052" fmla="*/ 2383091 h 4492350"/>
                <a:gd name="-2053" fmla="*/ 3694535 w 3694535"/>
                <a:gd name="-2054" fmla="*/ 1124252 h 4492350"/>
                <a:gd name="-2055" fmla="*/ 2222205 w 3694535"/>
                <a:gd name="-2056" fmla="*/ 3370521 h 4492350"/>
                <a:gd name="-2057" fmla="*/ 2169042 w 3694535"/>
                <a:gd name="-2058" fmla="*/ 3817088 h 4492350"/>
                <a:gd name="-2059" fmla="*/ 3317358 w 3694535"/>
                <a:gd name="-2060" fmla="*/ 3094074 h 4492350"/>
                <a:gd name="-2061" fmla="*/ 2194317 w 3694535"/>
                <a:gd name="-2062" fmla="*/ 4030951 h 4492350"/>
                <a:gd name="-2063" fmla="*/ 2232838 w 3694535"/>
                <a:gd name="-2064" fmla="*/ 4476307 h 4492350"/>
                <a:gd name="-2065" fmla="*/ 2218194 w 3694535"/>
                <a:gd name="-2066" fmla="*/ 4491415 h 4492350"/>
                <a:gd name="-2067" fmla="*/ 1743740 w 3694535"/>
                <a:gd name="-2068" fmla="*/ 4492350 h 4492350"/>
                <a:gd name="-2069" fmla="*/ 1743740 w 3694535"/>
                <a:gd name="-2070" fmla="*/ 4492350 h 4492350"/>
                <a:gd name="-2071" fmla="*/ 1796903 w 3694535"/>
                <a:gd name="-2072" fmla="*/ 3785190 h 4492350"/>
                <a:gd name="-2073" fmla="*/ 1307805 w 3694535"/>
                <a:gd name="-2074" fmla="*/ 3381153 h 4492350"/>
                <a:gd name="-2075" fmla="*/ 31898 w 3694535"/>
                <a:gd name="-2076" fmla="*/ 2945218 h 4492350"/>
                <a:gd name="-2077" fmla="*/ 1127052 w 3694535"/>
                <a:gd name="-2078" fmla="*/ 3242930 h 4492350"/>
                <a:gd name="-2079" fmla="*/ 393405 w 3694535"/>
                <a:gd name="-2080" fmla="*/ 2456121 h 4492350"/>
                <a:gd name="-2081" fmla="*/ 1775638 w 3694535"/>
                <a:gd name="-2082" fmla="*/ 3519376 h 4492350"/>
                <a:gd name="-2083" fmla="*/ 1679945 w 3694535"/>
                <a:gd name="-2084" fmla="*/ 2392325 h 4492350"/>
                <a:gd name="-2085" fmla="*/ 0 w 3694535"/>
                <a:gd name="-2086" fmla="*/ 754911 h 4492350"/>
                <a:gd name="-2087" fmla="*/ 988828 w 3694535"/>
                <a:gd name="-2088" fmla="*/ 1924493 h 4492350"/>
                <a:gd name="-2089" fmla="*/ 1137684 w 3694535"/>
                <a:gd name="-2090" fmla="*/ 861237 h 4492350"/>
                <a:gd name="-2091" fmla="*/ 1222745 w 3694535"/>
                <a:gd name="-2092" fmla="*/ 2062716 h 4492350"/>
                <a:gd name="-2093" fmla="*/ 1690577 w 3694535"/>
                <a:gd name="-2094" fmla="*/ 2190307 h 4492350"/>
                <a:gd name="-2095" fmla="*/ 1956391 w 3694535"/>
                <a:gd name="-2096" fmla="*/ 0 h 4492350"/>
                <a:gd name="-2097" fmla="*/ 2083982 w 3694535"/>
                <a:gd name="-2098" fmla="*/ 978195 h 4492350"/>
                <a:gd name="-2099" fmla="*/ 1881963 w 3694535"/>
                <a:gd name="-2100" fmla="*/ 2232837 h 4492350"/>
                <a:gd name="-2101" fmla="*/ 2057494 w 3694535"/>
                <a:gd name="-2102" fmla="*/ 3046321 h 4492350"/>
                <a:gd name="-2103" fmla="*/ 2647507 w 3694535"/>
                <a:gd name="-2104" fmla="*/ 2519916 h 4492350"/>
                <a:gd name="-2105" fmla="*/ 2913694 w 3694535"/>
                <a:gd name="-2106" fmla="*/ 1291762 h 4492350"/>
                <a:gd name="-2107" fmla="*/ 2806809 w 3694535"/>
                <a:gd name="-2108" fmla="*/ 2383091 h 4492350"/>
                <a:gd name="-2109" fmla="*/ 3694535 w 3694535"/>
                <a:gd name="-2110" fmla="*/ 1124252 h 4492350"/>
                <a:gd name="-2111" fmla="*/ 2222205 w 3694535"/>
                <a:gd name="-2112" fmla="*/ 3370521 h 4492350"/>
                <a:gd name="-2113" fmla="*/ 2169042 w 3694535"/>
                <a:gd name="-2114" fmla="*/ 3817088 h 4492350"/>
                <a:gd name="-2115" fmla="*/ 3317358 w 3694535"/>
                <a:gd name="-2116" fmla="*/ 3094074 h 4492350"/>
                <a:gd name="-2117" fmla="*/ 2194317 w 3694535"/>
                <a:gd name="-2118" fmla="*/ 4030951 h 4492350"/>
                <a:gd name="-2119" fmla="*/ 2232838 w 3694535"/>
                <a:gd name="-2120" fmla="*/ 4476307 h 4492350"/>
                <a:gd name="-2121" fmla="*/ 2218194 w 3694535"/>
                <a:gd name="-2122" fmla="*/ 4491415 h 4492350"/>
                <a:gd name="-2123" fmla="*/ 1743740 w 3694535"/>
                <a:gd name="-2124" fmla="*/ 4492350 h 4492350"/>
                <a:gd name="-2125" fmla="*/ 1743740 w 3694535"/>
                <a:gd name="-2126" fmla="*/ 4492350 h 4492350"/>
                <a:gd name="-2127" fmla="*/ 1796903 w 3694535"/>
                <a:gd name="-2128" fmla="*/ 3785190 h 4492350"/>
                <a:gd name="-2129" fmla="*/ 1307805 w 3694535"/>
                <a:gd name="-2130" fmla="*/ 3381153 h 4492350"/>
                <a:gd name="-2131" fmla="*/ 31898 w 3694535"/>
                <a:gd name="-2132" fmla="*/ 2945218 h 4492350"/>
                <a:gd name="-2133" fmla="*/ 1127052 w 3694535"/>
                <a:gd name="-2134" fmla="*/ 3242930 h 4492350"/>
                <a:gd name="-2135" fmla="*/ 393405 w 3694535"/>
                <a:gd name="-2136" fmla="*/ 2456121 h 4492350"/>
                <a:gd name="-2137" fmla="*/ 1775638 w 3694535"/>
                <a:gd name="-2138" fmla="*/ 3519376 h 4492350"/>
                <a:gd name="-2139" fmla="*/ 1679945 w 3694535"/>
                <a:gd name="-2140" fmla="*/ 2392325 h 4492350"/>
                <a:gd name="-2141" fmla="*/ 0 w 3694535"/>
                <a:gd name="-2142" fmla="*/ 754911 h 4492350"/>
                <a:gd name="-2143" fmla="*/ 988828 w 3694535"/>
                <a:gd name="-2144" fmla="*/ 1924493 h 4492350"/>
                <a:gd name="-2145" fmla="*/ 1137684 w 3694535"/>
                <a:gd name="-2146" fmla="*/ 861237 h 4492350"/>
                <a:gd name="-2147" fmla="*/ 1222745 w 3694535"/>
                <a:gd name="-2148" fmla="*/ 2062716 h 4492350"/>
                <a:gd name="-2149" fmla="*/ 1690577 w 3694535"/>
                <a:gd name="-2150" fmla="*/ 2190307 h 4492350"/>
                <a:gd name="-2151" fmla="*/ 1956391 w 3694535"/>
                <a:gd name="-2152" fmla="*/ 0 h 4492350"/>
                <a:gd name="-2153" fmla="*/ 2083982 w 3694535"/>
                <a:gd name="-2154" fmla="*/ 978195 h 4492350"/>
                <a:gd name="-2155" fmla="*/ 1881963 w 3694535"/>
                <a:gd name="-2156" fmla="*/ 2232837 h 4492350"/>
                <a:gd name="-2157" fmla="*/ 2057494 w 3694535"/>
                <a:gd name="-2158" fmla="*/ 3046321 h 4492350"/>
                <a:gd name="-2159" fmla="*/ 2647507 w 3694535"/>
                <a:gd name="-2160" fmla="*/ 2519916 h 4492350"/>
                <a:gd name="-2161" fmla="*/ 2913694 w 3694535"/>
                <a:gd name="-2162" fmla="*/ 1291762 h 4492350"/>
                <a:gd name="-2163" fmla="*/ 2806809 w 3694535"/>
                <a:gd name="-2164" fmla="*/ 2383091 h 4492350"/>
                <a:gd name="-2165" fmla="*/ 3694535 w 3694535"/>
                <a:gd name="-2166" fmla="*/ 1124252 h 4492350"/>
                <a:gd name="-2167" fmla="*/ 2222205 w 3694535"/>
                <a:gd name="-2168" fmla="*/ 3370521 h 4492350"/>
                <a:gd name="-2169" fmla="*/ 2169042 w 3694535"/>
                <a:gd name="-2170" fmla="*/ 3817088 h 4492350"/>
                <a:gd name="-2171" fmla="*/ 3317358 w 3694535"/>
                <a:gd name="-2172" fmla="*/ 3094074 h 4492350"/>
                <a:gd name="-2173" fmla="*/ 2194317 w 3694535"/>
                <a:gd name="-2174" fmla="*/ 4030951 h 4492350"/>
                <a:gd name="-2175" fmla="*/ 2232838 w 3694535"/>
                <a:gd name="-2176" fmla="*/ 4476307 h 4492350"/>
                <a:gd name="-2177" fmla="*/ 2218194 w 3694535"/>
                <a:gd name="-2178" fmla="*/ 4491415 h 4492350"/>
                <a:gd name="-2179" fmla="*/ 1743740 w 3694535"/>
                <a:gd name="-2180" fmla="*/ 4492350 h 4492350"/>
                <a:gd name="-2181" fmla="*/ 1743740 w 3694535"/>
                <a:gd name="-2182" fmla="*/ 4492350 h 4492350"/>
                <a:gd name="-2183" fmla="*/ 1796903 w 3694535"/>
                <a:gd name="-2184" fmla="*/ 3785190 h 4492350"/>
                <a:gd name="-2185" fmla="*/ 1307805 w 3694535"/>
                <a:gd name="-2186" fmla="*/ 3381153 h 4492350"/>
                <a:gd name="-2187" fmla="*/ 31898 w 3694535"/>
                <a:gd name="-2188" fmla="*/ 2945218 h 4492350"/>
                <a:gd name="-2189" fmla="*/ 1127052 w 3694535"/>
                <a:gd name="-2190" fmla="*/ 3242930 h 4492350"/>
                <a:gd name="-2191" fmla="*/ 393405 w 3694535"/>
                <a:gd name="-2192" fmla="*/ 2456121 h 4492350"/>
                <a:gd name="-2193" fmla="*/ 1775638 w 3694535"/>
                <a:gd name="-2194" fmla="*/ 3519376 h 4492350"/>
                <a:gd name="-2195" fmla="*/ 1679945 w 3694535"/>
                <a:gd name="-2196" fmla="*/ 2392325 h 4492350"/>
                <a:gd name="-2197" fmla="*/ 0 w 3694535"/>
                <a:gd name="-2198" fmla="*/ 754911 h 4492350"/>
                <a:gd name="-2199" fmla="*/ 988828 w 3694535"/>
                <a:gd name="-2200" fmla="*/ 1924493 h 4492350"/>
                <a:gd name="-2201" fmla="*/ 1137684 w 3694535"/>
                <a:gd name="-2202" fmla="*/ 861237 h 4492350"/>
                <a:gd name="-2203" fmla="*/ 1222745 w 3694535"/>
                <a:gd name="-2204" fmla="*/ 2062716 h 4492350"/>
                <a:gd name="-2205" fmla="*/ 1690577 w 3694535"/>
                <a:gd name="-2206" fmla="*/ 2190307 h 4492350"/>
                <a:gd name="-2207" fmla="*/ 1956391 w 3694535"/>
                <a:gd name="-2208" fmla="*/ 0 h 4492350"/>
                <a:gd name="-2209" fmla="*/ 2083982 w 3694535"/>
                <a:gd name="-2210" fmla="*/ 978195 h 4492350"/>
                <a:gd name="-2211" fmla="*/ 1881963 w 3694535"/>
                <a:gd name="-2212" fmla="*/ 2232837 h 4492350"/>
                <a:gd name="-2213" fmla="*/ 2057494 w 3694535"/>
                <a:gd name="-2214" fmla="*/ 3046321 h 4492350"/>
                <a:gd name="-2215" fmla="*/ 2647507 w 3694535"/>
                <a:gd name="-2216" fmla="*/ 2519916 h 4492350"/>
                <a:gd name="-2217" fmla="*/ 2913694 w 3694535"/>
                <a:gd name="-2218" fmla="*/ 1291762 h 4492350"/>
                <a:gd name="-2219" fmla="*/ 2806809 w 3694535"/>
                <a:gd name="-2220" fmla="*/ 2383091 h 4492350"/>
                <a:gd name="-2221" fmla="*/ 3694535 w 3694535"/>
                <a:gd name="-2222" fmla="*/ 1124252 h 4492350"/>
                <a:gd name="-2223" fmla="*/ 2222205 w 3694535"/>
                <a:gd name="-2224" fmla="*/ 3370521 h 4492350"/>
                <a:gd name="-2225" fmla="*/ 2169042 w 3694535"/>
                <a:gd name="-2226" fmla="*/ 3817088 h 4492350"/>
                <a:gd name="-2227" fmla="*/ 3317358 w 3694535"/>
                <a:gd name="-2228" fmla="*/ 3094074 h 4492350"/>
                <a:gd name="-2229" fmla="*/ 2194317 w 3694535"/>
                <a:gd name="-2230" fmla="*/ 4030951 h 4492350"/>
                <a:gd name="-2231" fmla="*/ 2232838 w 3694535"/>
                <a:gd name="-2232" fmla="*/ 4476307 h 4492350"/>
                <a:gd name="-2233" fmla="*/ 2218194 w 3694535"/>
                <a:gd name="-2234" fmla="*/ 4491415 h 4492350"/>
                <a:gd name="-2235" fmla="*/ 1743740 w 3694535"/>
                <a:gd name="-2236" fmla="*/ 4492350 h 4492350"/>
                <a:gd name="-2237" fmla="*/ 1743740 w 3694535"/>
                <a:gd name="-2238" fmla="*/ 4492350 h 4492350"/>
                <a:gd name="-2239" fmla="*/ 1796903 w 3694535"/>
                <a:gd name="-2240" fmla="*/ 3785190 h 4492350"/>
                <a:gd name="-2241" fmla="*/ 1307805 w 3694535"/>
                <a:gd name="-2242" fmla="*/ 3381153 h 4492350"/>
                <a:gd name="-2243" fmla="*/ 31898 w 3694535"/>
                <a:gd name="-2244" fmla="*/ 2945218 h 4492350"/>
                <a:gd name="-2245" fmla="*/ 1127052 w 3694535"/>
                <a:gd name="-2246" fmla="*/ 3242930 h 4492350"/>
                <a:gd name="-2247" fmla="*/ 393405 w 3694535"/>
                <a:gd name="-2248" fmla="*/ 2456121 h 4492350"/>
                <a:gd name="-2249" fmla="*/ 1775638 w 3694535"/>
                <a:gd name="-2250" fmla="*/ 3519376 h 4492350"/>
                <a:gd name="-2251" fmla="*/ 1679945 w 3694535"/>
                <a:gd name="-2252" fmla="*/ 2392325 h 4492350"/>
                <a:gd name="-2253" fmla="*/ 0 w 3694535"/>
                <a:gd name="-2254" fmla="*/ 754911 h 4492350"/>
                <a:gd name="-2255" fmla="*/ 988828 w 3694535"/>
                <a:gd name="-2256" fmla="*/ 1924493 h 4492350"/>
                <a:gd name="-2257" fmla="*/ 1137684 w 3694535"/>
                <a:gd name="-2258" fmla="*/ 861237 h 4492350"/>
                <a:gd name="-2259" fmla="*/ 1222745 w 3694535"/>
                <a:gd name="-2260" fmla="*/ 2062716 h 4492350"/>
                <a:gd name="-2261" fmla="*/ 1690577 w 3694535"/>
                <a:gd name="-2262" fmla="*/ 2190307 h 4492350"/>
                <a:gd name="-2263" fmla="*/ 1956391 w 3694535"/>
                <a:gd name="-2264" fmla="*/ 0 h 4492350"/>
                <a:gd name="-2265" fmla="*/ 2083982 w 3694535"/>
                <a:gd name="-2266" fmla="*/ 978195 h 4492350"/>
                <a:gd name="-2267" fmla="*/ 1881963 w 3694535"/>
                <a:gd name="-2268" fmla="*/ 2232837 h 4492350"/>
                <a:gd name="-2269" fmla="*/ 2057494 w 3694535"/>
                <a:gd name="-2270" fmla="*/ 3046321 h 4492350"/>
                <a:gd name="-2271" fmla="*/ 2647507 w 3694535"/>
                <a:gd name="-2272" fmla="*/ 2519916 h 4492350"/>
                <a:gd name="-2273" fmla="*/ 2913694 w 3694535"/>
                <a:gd name="-2274" fmla="*/ 1291762 h 4492350"/>
                <a:gd name="-2275" fmla="*/ 2806809 w 3694535"/>
                <a:gd name="-2276" fmla="*/ 2383091 h 4492350"/>
                <a:gd name="-2277" fmla="*/ 3694535 w 3694535"/>
                <a:gd name="-2278" fmla="*/ 1124252 h 4492350"/>
                <a:gd name="-2279" fmla="*/ 2222205 w 3694535"/>
                <a:gd name="-2280" fmla="*/ 3370521 h 4492350"/>
                <a:gd name="-2281" fmla="*/ 2169042 w 3694535"/>
                <a:gd name="-2282" fmla="*/ 3817088 h 4492350"/>
                <a:gd name="-2283" fmla="*/ 3317358 w 3694535"/>
                <a:gd name="-2284" fmla="*/ 3094074 h 4492350"/>
                <a:gd name="-2285" fmla="*/ 2194317 w 3694535"/>
                <a:gd name="-2286" fmla="*/ 4030951 h 4492350"/>
                <a:gd name="-2287" fmla="*/ 2232838 w 3694535"/>
                <a:gd name="-2288" fmla="*/ 4476307 h 4492350"/>
                <a:gd name="-2289" fmla="*/ 2218194 w 3694535"/>
                <a:gd name="-2290" fmla="*/ 4491415 h 4492350"/>
                <a:gd name="-2291" fmla="*/ 1743740 w 3694535"/>
                <a:gd name="-2292" fmla="*/ 4492350 h 4492350"/>
                <a:gd name="-2293" fmla="*/ 1743740 w 3694535"/>
                <a:gd name="-2294" fmla="*/ 4492350 h 4492350"/>
                <a:gd name="-2295" fmla="*/ 1796903 w 3694535"/>
                <a:gd name="-2296" fmla="*/ 3785190 h 4492350"/>
                <a:gd name="-2297" fmla="*/ 1307805 w 3694535"/>
                <a:gd name="-2298" fmla="*/ 3381153 h 4492350"/>
                <a:gd name="-2299" fmla="*/ 31898 w 3694535"/>
                <a:gd name="-2300" fmla="*/ 2945218 h 4492350"/>
                <a:gd name="-2301" fmla="*/ 1127052 w 3694535"/>
                <a:gd name="-2302" fmla="*/ 3242930 h 4492350"/>
                <a:gd name="-2303" fmla="*/ 393405 w 3694535"/>
                <a:gd name="-2304" fmla="*/ 2456121 h 4492350"/>
                <a:gd name="-2305" fmla="*/ 1775638 w 3694535"/>
                <a:gd name="-2306" fmla="*/ 3519376 h 4492350"/>
                <a:gd name="-2307" fmla="*/ 1679945 w 3694535"/>
                <a:gd name="-2308" fmla="*/ 2392325 h 4492350"/>
                <a:gd name="-2309" fmla="*/ 0 w 3694535"/>
                <a:gd name="-2310" fmla="*/ 754911 h 4492350"/>
                <a:gd name="-2311" fmla="*/ 988828 w 3694535"/>
                <a:gd name="-2312" fmla="*/ 1924493 h 4492350"/>
                <a:gd name="-2313" fmla="*/ 1137684 w 3694535"/>
                <a:gd name="-2314" fmla="*/ 861237 h 4492350"/>
                <a:gd name="-2315" fmla="*/ 1222745 w 3694535"/>
                <a:gd name="-2316" fmla="*/ 2062716 h 4492350"/>
                <a:gd name="-2317" fmla="*/ 1690577 w 3694535"/>
                <a:gd name="-2318" fmla="*/ 2190307 h 4492350"/>
                <a:gd name="-2319" fmla="*/ 1956391 w 3694535"/>
                <a:gd name="-2320" fmla="*/ 0 h 4492350"/>
                <a:gd name="-2321" fmla="*/ 2083982 w 3694535"/>
                <a:gd name="-2322" fmla="*/ 978195 h 4492350"/>
                <a:gd name="-2323" fmla="*/ 1881963 w 3694535"/>
                <a:gd name="-2324" fmla="*/ 2232837 h 4492350"/>
                <a:gd name="-2325" fmla="*/ 2057494 w 3694535"/>
                <a:gd name="-2326" fmla="*/ 3046321 h 4492350"/>
                <a:gd name="-2327" fmla="*/ 2647507 w 3694535"/>
                <a:gd name="-2328" fmla="*/ 2519916 h 4492350"/>
                <a:gd name="-2329" fmla="*/ 2913694 w 3694535"/>
                <a:gd name="-2330" fmla="*/ 1291762 h 4492350"/>
                <a:gd name="-2331" fmla="*/ 2806809 w 3694535"/>
                <a:gd name="-2332" fmla="*/ 2383091 h 4492350"/>
                <a:gd name="-2333" fmla="*/ 3694535 w 3694535"/>
                <a:gd name="-2334" fmla="*/ 1124252 h 4492350"/>
                <a:gd name="-2335" fmla="*/ 2222205 w 3694535"/>
                <a:gd name="-2336" fmla="*/ 3370521 h 4492350"/>
                <a:gd name="-2337" fmla="*/ 2169042 w 3694535"/>
                <a:gd name="-2338" fmla="*/ 3817088 h 4492350"/>
                <a:gd name="-2339" fmla="*/ 3317358 w 3694535"/>
                <a:gd name="-2340" fmla="*/ 3094074 h 4492350"/>
                <a:gd name="-2341" fmla="*/ 2194317 w 3694535"/>
                <a:gd name="-2342" fmla="*/ 4030951 h 4492350"/>
                <a:gd name="-2343" fmla="*/ 2232838 w 3694535"/>
                <a:gd name="-2344" fmla="*/ 4476307 h 4492350"/>
                <a:gd name="-2345" fmla="*/ 2218194 w 3694535"/>
                <a:gd name="-2346" fmla="*/ 4491415 h 4492350"/>
                <a:gd name="-2347" fmla="*/ 1743740 w 3694535"/>
                <a:gd name="-2348" fmla="*/ 4492350 h 4492350"/>
                <a:gd name="-2349" fmla="*/ 1743740 w 3694535"/>
                <a:gd name="-2350" fmla="*/ 4492350 h 4492350"/>
                <a:gd name="-2351" fmla="*/ 1796903 w 3694535"/>
                <a:gd name="-2352" fmla="*/ 3785190 h 4492350"/>
                <a:gd name="-2353" fmla="*/ 1307805 w 3694535"/>
                <a:gd name="-2354" fmla="*/ 3381153 h 4492350"/>
                <a:gd name="-2355" fmla="*/ 31898 w 3694535"/>
                <a:gd name="-2356" fmla="*/ 2945218 h 4492350"/>
                <a:gd name="-2357" fmla="*/ 1127052 w 3694535"/>
                <a:gd name="-2358" fmla="*/ 3242930 h 4492350"/>
                <a:gd name="-2359" fmla="*/ 393405 w 3694535"/>
                <a:gd name="-2360" fmla="*/ 2456121 h 4492350"/>
                <a:gd name="-2361" fmla="*/ 1775638 w 3694535"/>
                <a:gd name="-2362" fmla="*/ 3519376 h 4492350"/>
                <a:gd name="-2363" fmla="*/ 1679945 w 3694535"/>
                <a:gd name="-2364" fmla="*/ 2392325 h 4492350"/>
                <a:gd name="-2365" fmla="*/ 0 w 3694535"/>
                <a:gd name="-2366" fmla="*/ 754911 h 4492350"/>
                <a:gd name="-2367" fmla="*/ 988828 w 3694535"/>
                <a:gd name="-2368" fmla="*/ 1924493 h 4492350"/>
                <a:gd name="-2369" fmla="*/ 1137684 w 3694535"/>
                <a:gd name="-2370" fmla="*/ 861237 h 4492350"/>
                <a:gd name="-2371" fmla="*/ 1222745 w 3694535"/>
                <a:gd name="-2372" fmla="*/ 2062716 h 4492350"/>
                <a:gd name="-2373" fmla="*/ 1690577 w 3694535"/>
                <a:gd name="-2374" fmla="*/ 2190307 h 4492350"/>
                <a:gd name="-2375" fmla="*/ 1956391 w 3694535"/>
                <a:gd name="-2376" fmla="*/ 0 h 4492350"/>
                <a:gd name="-2377" fmla="*/ 2083982 w 3694535"/>
                <a:gd name="-2378" fmla="*/ 978195 h 4492350"/>
                <a:gd name="-2379" fmla="*/ 1881963 w 3694535"/>
                <a:gd name="-2380" fmla="*/ 2232837 h 4492350"/>
                <a:gd name="-2381" fmla="*/ 2057494 w 3694535"/>
                <a:gd name="-2382" fmla="*/ 3046321 h 4492350"/>
                <a:gd name="-2383" fmla="*/ 2647507 w 3694535"/>
                <a:gd name="-2384" fmla="*/ 2519916 h 4492350"/>
                <a:gd name="-2385" fmla="*/ 2913694 w 3694535"/>
                <a:gd name="-2386" fmla="*/ 1291762 h 4492350"/>
                <a:gd name="-2387" fmla="*/ 2806809 w 3694535"/>
                <a:gd name="-2388" fmla="*/ 2383091 h 4492350"/>
                <a:gd name="-2389" fmla="*/ 3694535 w 3694535"/>
                <a:gd name="-2390" fmla="*/ 1124252 h 4492350"/>
                <a:gd name="-2391" fmla="*/ 2222205 w 3694535"/>
                <a:gd name="-2392" fmla="*/ 3370521 h 4492350"/>
                <a:gd name="-2393" fmla="*/ 2169042 w 3694535"/>
                <a:gd name="-2394" fmla="*/ 3817088 h 4492350"/>
                <a:gd name="-2395" fmla="*/ 3317358 w 3694535"/>
                <a:gd name="-2396" fmla="*/ 3094074 h 4492350"/>
                <a:gd name="-2397" fmla="*/ 2194317 w 3694535"/>
                <a:gd name="-2398" fmla="*/ 4030951 h 4492350"/>
                <a:gd name="-2399" fmla="*/ 2232838 w 3694535"/>
                <a:gd name="-2400" fmla="*/ 4476307 h 4492350"/>
                <a:gd name="-2401" fmla="*/ 2218194 w 3694535"/>
                <a:gd name="-2402" fmla="*/ 4491415 h 4492350"/>
                <a:gd name="-2403" fmla="*/ 1743740 w 3694535"/>
                <a:gd name="-2404" fmla="*/ 4492350 h 4492350"/>
                <a:gd name="-2405" fmla="*/ 1743740 w 3694535"/>
                <a:gd name="-2406" fmla="*/ 4492350 h 4492350"/>
                <a:gd name="-2407" fmla="*/ 1796903 w 3694535"/>
                <a:gd name="-2408" fmla="*/ 3785190 h 4492350"/>
                <a:gd name="-2409" fmla="*/ 1307805 w 3694535"/>
                <a:gd name="-2410" fmla="*/ 3381153 h 4492350"/>
                <a:gd name="-2411" fmla="*/ 31898 w 3694535"/>
                <a:gd name="-2412" fmla="*/ 2945218 h 4492350"/>
                <a:gd name="-2413" fmla="*/ 1127052 w 3694535"/>
                <a:gd name="-2414" fmla="*/ 3242930 h 4492350"/>
                <a:gd name="-2415" fmla="*/ 393405 w 3694535"/>
                <a:gd name="-2416" fmla="*/ 2456121 h 4492350"/>
                <a:gd name="-2417" fmla="*/ 1775638 w 3694535"/>
                <a:gd name="-2418" fmla="*/ 3519376 h 4492350"/>
                <a:gd name="-2419" fmla="*/ 1679945 w 3694535"/>
                <a:gd name="-2420" fmla="*/ 2392325 h 4492350"/>
                <a:gd name="-2421" fmla="*/ 0 w 3694535"/>
                <a:gd name="-2422" fmla="*/ 754911 h 4492350"/>
                <a:gd name="-2423" fmla="*/ 988828 w 3694535"/>
                <a:gd name="-2424" fmla="*/ 1924493 h 4492350"/>
                <a:gd name="-2425" fmla="*/ 1137684 w 3694535"/>
                <a:gd name="-2426" fmla="*/ 861237 h 4492350"/>
                <a:gd name="-2427" fmla="*/ 1222745 w 3694535"/>
                <a:gd name="-2428" fmla="*/ 2062716 h 4492350"/>
                <a:gd name="-2429" fmla="*/ 1690577 w 3694535"/>
                <a:gd name="-2430" fmla="*/ 2190307 h 4492350"/>
                <a:gd name="-2431" fmla="*/ 1956391 w 3694535"/>
                <a:gd name="-2432" fmla="*/ 0 h 4492350"/>
                <a:gd name="-2433" fmla="*/ 2083982 w 3694535"/>
                <a:gd name="-2434" fmla="*/ 978195 h 4492350"/>
                <a:gd name="-2435" fmla="*/ 1881963 w 3694535"/>
                <a:gd name="-2436" fmla="*/ 2232837 h 4492350"/>
                <a:gd name="-2437" fmla="*/ 2057494 w 3694535"/>
                <a:gd name="-2438" fmla="*/ 3046321 h 4492350"/>
                <a:gd name="-2439" fmla="*/ 2647507 w 3694535"/>
                <a:gd name="-2440" fmla="*/ 2519916 h 4492350"/>
                <a:gd name="-2441" fmla="*/ 2913694 w 3694535"/>
                <a:gd name="-2442" fmla="*/ 1291762 h 4492350"/>
                <a:gd name="-2443" fmla="*/ 2806809 w 3694535"/>
                <a:gd name="-2444" fmla="*/ 2383091 h 4492350"/>
                <a:gd name="-2445" fmla="*/ 3694535 w 3694535"/>
                <a:gd name="-2446" fmla="*/ 1124252 h 4492350"/>
                <a:gd name="-2447" fmla="*/ 2222205 w 3694535"/>
                <a:gd name="-2448" fmla="*/ 3370521 h 4492350"/>
                <a:gd name="-2449" fmla="*/ 2169042 w 3694535"/>
                <a:gd name="-2450" fmla="*/ 3817088 h 4492350"/>
                <a:gd name="-2451" fmla="*/ 3317358 w 3694535"/>
                <a:gd name="-2452" fmla="*/ 3094074 h 4492350"/>
                <a:gd name="-2453" fmla="*/ 2194317 w 3694535"/>
                <a:gd name="-2454" fmla="*/ 4030951 h 4492350"/>
                <a:gd name="-2455" fmla="*/ 2232838 w 3694535"/>
                <a:gd name="-2456" fmla="*/ 4476307 h 4492350"/>
                <a:gd name="-2457" fmla="*/ 2218194 w 3694535"/>
                <a:gd name="-2458" fmla="*/ 4491415 h 4492350"/>
                <a:gd name="-2459" fmla="*/ 1743740 w 3694535"/>
                <a:gd name="-2460" fmla="*/ 4492350 h 4492350"/>
                <a:gd name="-2461" fmla="*/ 1743740 w 3694535"/>
                <a:gd name="-2462" fmla="*/ 4492350 h 4492350"/>
                <a:gd name="-2463" fmla="*/ 1796903 w 3694535"/>
                <a:gd name="-2464" fmla="*/ 3785190 h 4492350"/>
                <a:gd name="-2465" fmla="*/ 1307805 w 3694535"/>
                <a:gd name="-2466" fmla="*/ 3381153 h 4492350"/>
                <a:gd name="-2467" fmla="*/ 31898 w 3694535"/>
                <a:gd name="-2468" fmla="*/ 2945218 h 4492350"/>
                <a:gd name="-2469" fmla="*/ 1127052 w 3694535"/>
                <a:gd name="-2470" fmla="*/ 3242930 h 4492350"/>
                <a:gd name="-2471" fmla="*/ 393405 w 3694535"/>
                <a:gd name="-2472" fmla="*/ 2456121 h 4492350"/>
                <a:gd name="-2473" fmla="*/ 1775638 w 3694535"/>
                <a:gd name="-2474" fmla="*/ 3519376 h 4492350"/>
                <a:gd name="-2475" fmla="*/ 1679945 w 3694535"/>
                <a:gd name="-2476" fmla="*/ 2392325 h 4492350"/>
                <a:gd name="-2477" fmla="*/ 0 w 3694535"/>
                <a:gd name="-2478" fmla="*/ 754911 h 4492350"/>
                <a:gd name="-2479" fmla="*/ 988828 w 3694535"/>
                <a:gd name="-2480" fmla="*/ 1924493 h 4492350"/>
                <a:gd name="-2481" fmla="*/ 1137684 w 3694535"/>
                <a:gd name="-2482" fmla="*/ 861237 h 4492350"/>
                <a:gd name="-2483" fmla="*/ 1222745 w 3694535"/>
                <a:gd name="-2484" fmla="*/ 2062716 h 4492350"/>
                <a:gd name="-2485" fmla="*/ 1690577 w 3694535"/>
                <a:gd name="-2486" fmla="*/ 2190307 h 4492350"/>
                <a:gd name="-2487" fmla="*/ 1956391 w 3694535"/>
                <a:gd name="-2488" fmla="*/ 0 h 4492350"/>
                <a:gd name="-2489" fmla="*/ 2083982 w 3694535"/>
                <a:gd name="-2490" fmla="*/ 978195 h 4492350"/>
                <a:gd name="-2491" fmla="*/ 1881963 w 3694535"/>
                <a:gd name="-2492" fmla="*/ 2232837 h 4492350"/>
                <a:gd name="-2493" fmla="*/ 2057494 w 3694535"/>
                <a:gd name="-2494" fmla="*/ 3046321 h 4492350"/>
                <a:gd name="-2495" fmla="*/ 2647507 w 3694535"/>
                <a:gd name="-2496" fmla="*/ 2519916 h 4492350"/>
                <a:gd name="-2497" fmla="*/ 2913694 w 3694535"/>
                <a:gd name="-2498" fmla="*/ 1291762 h 4492350"/>
                <a:gd name="-2499" fmla="*/ 2806809 w 3694535"/>
                <a:gd name="-2500" fmla="*/ 2383091 h 4492350"/>
                <a:gd name="-2501" fmla="*/ 3694535 w 3694535"/>
                <a:gd name="-2502" fmla="*/ 1124252 h 4492350"/>
                <a:gd name="-2503" fmla="*/ 2222205 w 3694535"/>
                <a:gd name="-2504" fmla="*/ 3370521 h 4492350"/>
                <a:gd name="-2505" fmla="*/ 2169042 w 3694535"/>
                <a:gd name="-2506" fmla="*/ 3817088 h 4492350"/>
                <a:gd name="-2507" fmla="*/ 3317358 w 3694535"/>
                <a:gd name="-2508" fmla="*/ 3094074 h 4492350"/>
                <a:gd name="-2509" fmla="*/ 2194317 w 3694535"/>
                <a:gd name="-2510" fmla="*/ 4030951 h 4492350"/>
                <a:gd name="-2511" fmla="*/ 2232838 w 3694535"/>
                <a:gd name="-2512" fmla="*/ 4476307 h 4492350"/>
                <a:gd name="-2513" fmla="*/ 2218194 w 3694535"/>
                <a:gd name="-2514" fmla="*/ 4491415 h 4492350"/>
                <a:gd name="-2515" fmla="*/ 1743740 w 3694535"/>
                <a:gd name="-2516" fmla="*/ 4492350 h 4492350"/>
                <a:gd name="-2517" fmla="*/ 1743740 w 3694535"/>
                <a:gd name="-2518" fmla="*/ 4492350 h 4492350"/>
                <a:gd name="-2519" fmla="*/ 1796903 w 3694535"/>
                <a:gd name="-2520" fmla="*/ 3785190 h 4492350"/>
                <a:gd name="-2521" fmla="*/ 1307805 w 3694535"/>
                <a:gd name="-2522" fmla="*/ 3381153 h 4492350"/>
                <a:gd name="-2523" fmla="*/ 31898 w 3694535"/>
                <a:gd name="-2524" fmla="*/ 2945218 h 4492350"/>
                <a:gd name="-2525" fmla="*/ 1127052 w 3694535"/>
                <a:gd name="-2526" fmla="*/ 3242930 h 4492350"/>
                <a:gd name="-2527" fmla="*/ 393405 w 3694535"/>
                <a:gd name="-2528" fmla="*/ 2456121 h 4492350"/>
                <a:gd name="-2529" fmla="*/ 1775638 w 3694535"/>
                <a:gd name="-2530" fmla="*/ 3519376 h 4492350"/>
                <a:gd name="-2531" fmla="*/ 1679945 w 3694535"/>
                <a:gd name="-2532" fmla="*/ 2392325 h 4492350"/>
                <a:gd name="-2533" fmla="*/ 0 w 3694535"/>
                <a:gd name="-2534" fmla="*/ 754911 h 4492350"/>
                <a:gd name="-2535" fmla="*/ 988828 w 3694535"/>
                <a:gd name="-2536" fmla="*/ 1924493 h 4492350"/>
                <a:gd name="-2537" fmla="*/ 1137684 w 3694535"/>
                <a:gd name="-2538" fmla="*/ 861237 h 4492350"/>
                <a:gd name="-2539" fmla="*/ 1222745 w 3694535"/>
                <a:gd name="-2540" fmla="*/ 2062716 h 4492350"/>
                <a:gd name="-2541" fmla="*/ 1690577 w 3694535"/>
                <a:gd name="-2542" fmla="*/ 2190307 h 4492350"/>
                <a:gd name="-2543" fmla="*/ 1956391 w 3694535"/>
                <a:gd name="-2544" fmla="*/ 0 h 4492350"/>
                <a:gd name="-2545" fmla="*/ 2083982 w 3694535"/>
                <a:gd name="-2546" fmla="*/ 978195 h 4492350"/>
                <a:gd name="-2547" fmla="*/ 1881963 w 3694535"/>
                <a:gd name="-2548" fmla="*/ 2232837 h 4492350"/>
                <a:gd name="-2549" fmla="*/ 2057494 w 3694535"/>
                <a:gd name="-2550" fmla="*/ 3046321 h 4492350"/>
                <a:gd name="-2551" fmla="*/ 2647507 w 3694535"/>
                <a:gd name="-2552" fmla="*/ 2519916 h 4492350"/>
                <a:gd name="-2553" fmla="*/ 2913694 w 3694535"/>
                <a:gd name="-2554" fmla="*/ 1291762 h 4492350"/>
                <a:gd name="-2555" fmla="*/ 2806809 w 3694535"/>
                <a:gd name="-2556" fmla="*/ 2383091 h 4492350"/>
                <a:gd name="-2557" fmla="*/ 3694535 w 3694535"/>
                <a:gd name="-2558" fmla="*/ 1124252 h 4492350"/>
                <a:gd name="-2559" fmla="*/ 2222205 w 3694535"/>
                <a:gd name="-2560" fmla="*/ 3370521 h 4492350"/>
                <a:gd name="-2561" fmla="*/ 2169042 w 3694535"/>
                <a:gd name="-2562" fmla="*/ 3817088 h 4492350"/>
                <a:gd name="-2563" fmla="*/ 3317358 w 3694535"/>
                <a:gd name="-2564" fmla="*/ 3094074 h 4492350"/>
                <a:gd name="-2565" fmla="*/ 2194317 w 3694535"/>
                <a:gd name="-2566" fmla="*/ 4030951 h 4492350"/>
                <a:gd name="-2567" fmla="*/ 2232838 w 3694535"/>
                <a:gd name="-2568" fmla="*/ 4476307 h 4492350"/>
                <a:gd name="-2569" fmla="*/ 2218194 w 3694535"/>
                <a:gd name="-2570" fmla="*/ 4491415 h 4492350"/>
                <a:gd name="-2571" fmla="*/ 1743740 w 3694535"/>
                <a:gd name="-2572" fmla="*/ 4492350 h 4492350"/>
                <a:gd name="-2573" fmla="*/ 1743740 w 3694535"/>
                <a:gd name="-2574" fmla="*/ 4492350 h 4492350"/>
                <a:gd name="-2575" fmla="*/ 1796903 w 3694535"/>
                <a:gd name="-2576" fmla="*/ 3785190 h 4492350"/>
                <a:gd name="-2577" fmla="*/ 1307805 w 3694535"/>
                <a:gd name="-2578" fmla="*/ 3381153 h 4492350"/>
                <a:gd name="-2579" fmla="*/ 31898 w 3694535"/>
                <a:gd name="-2580" fmla="*/ 2945218 h 4492350"/>
                <a:gd name="-2581" fmla="*/ 1127052 w 3694535"/>
                <a:gd name="-2582" fmla="*/ 3242930 h 4492350"/>
                <a:gd name="-2583" fmla="*/ 393405 w 3694535"/>
                <a:gd name="-2584" fmla="*/ 2456121 h 4492350"/>
                <a:gd name="-2585" fmla="*/ 1775638 w 3694535"/>
                <a:gd name="-2586" fmla="*/ 3519376 h 4492350"/>
                <a:gd name="-2587" fmla="*/ 1679945 w 3694535"/>
                <a:gd name="-2588" fmla="*/ 2392325 h 4492350"/>
                <a:gd name="-2589" fmla="*/ 0 w 3694535"/>
                <a:gd name="-2590" fmla="*/ 754911 h 4492350"/>
                <a:gd name="-2591" fmla="*/ 988828 w 3694535"/>
                <a:gd name="-2592" fmla="*/ 1924493 h 4492350"/>
                <a:gd name="-2593" fmla="*/ 1137684 w 3694535"/>
                <a:gd name="-2594" fmla="*/ 861237 h 4492350"/>
                <a:gd name="-2595" fmla="*/ 1222745 w 3694535"/>
                <a:gd name="-2596" fmla="*/ 2062716 h 4492350"/>
                <a:gd name="-2597" fmla="*/ 1690577 w 3694535"/>
                <a:gd name="-2598" fmla="*/ 2190307 h 4492350"/>
                <a:gd name="-2599" fmla="*/ 1956391 w 3694535"/>
                <a:gd name="-2600" fmla="*/ 0 h 4492350"/>
                <a:gd name="-2601" fmla="*/ 2083982 w 3694535"/>
                <a:gd name="-2602" fmla="*/ 978195 h 4492350"/>
                <a:gd name="-2603" fmla="*/ 1881963 w 3694535"/>
                <a:gd name="-2604" fmla="*/ 2232837 h 4492350"/>
                <a:gd name="-2605" fmla="*/ 2057494 w 3694535"/>
                <a:gd name="-2606" fmla="*/ 3046321 h 4492350"/>
                <a:gd name="-2607" fmla="*/ 2647507 w 3694535"/>
                <a:gd name="-2608" fmla="*/ 2519916 h 4492350"/>
                <a:gd name="-2609" fmla="*/ 2913694 w 3694535"/>
                <a:gd name="-2610" fmla="*/ 1291762 h 4492350"/>
                <a:gd name="-2611" fmla="*/ 2806809 w 3694535"/>
                <a:gd name="-2612" fmla="*/ 2383091 h 4492350"/>
                <a:gd name="-2613" fmla="*/ 3694535 w 3694535"/>
                <a:gd name="-2614" fmla="*/ 1124252 h 4492350"/>
                <a:gd name="-2615" fmla="*/ 2222205 w 3694535"/>
                <a:gd name="-2616" fmla="*/ 3370521 h 4492350"/>
                <a:gd name="-2617" fmla="*/ 2169042 w 3694535"/>
                <a:gd name="-2618" fmla="*/ 3817088 h 4492350"/>
                <a:gd name="-2619" fmla="*/ 3317358 w 3694535"/>
                <a:gd name="-2620" fmla="*/ 3094074 h 4492350"/>
                <a:gd name="-2621" fmla="*/ 2194317 w 3694535"/>
                <a:gd name="-2622" fmla="*/ 4030951 h 4492350"/>
                <a:gd name="-2623" fmla="*/ 2232838 w 3694535"/>
                <a:gd name="-2624" fmla="*/ 4476307 h 4492350"/>
                <a:gd name="-2625" fmla="*/ 2218194 w 3694535"/>
                <a:gd name="-2626" fmla="*/ 4491415 h 4492350"/>
                <a:gd name="-2627" fmla="*/ 1743740 w 3694535"/>
                <a:gd name="-2628" fmla="*/ 4492350 h 4492350"/>
                <a:gd name="-2629" fmla="*/ 1743740 w 3694535"/>
                <a:gd name="-2630" fmla="*/ 4492350 h 4492350"/>
                <a:gd name="-2631" fmla="*/ 1796903 w 3694535"/>
                <a:gd name="-2632" fmla="*/ 3785190 h 4492350"/>
                <a:gd name="-2633" fmla="*/ 1307805 w 3694535"/>
                <a:gd name="-2634" fmla="*/ 3381153 h 4492350"/>
                <a:gd name="-2635" fmla="*/ 31898 w 3694535"/>
                <a:gd name="-2636" fmla="*/ 2945218 h 4492350"/>
                <a:gd name="-2637" fmla="*/ 1127052 w 3694535"/>
                <a:gd name="-2638" fmla="*/ 3242930 h 4492350"/>
                <a:gd name="-2639" fmla="*/ 393405 w 3694535"/>
                <a:gd name="-2640" fmla="*/ 2456121 h 4492350"/>
                <a:gd name="-2641" fmla="*/ 1775638 w 3694535"/>
                <a:gd name="-2642" fmla="*/ 3519376 h 4492350"/>
                <a:gd name="-2643" fmla="*/ 1679945 w 3694535"/>
                <a:gd name="-2644" fmla="*/ 2392325 h 4492350"/>
                <a:gd name="-2645" fmla="*/ 0 w 3694535"/>
                <a:gd name="-2646" fmla="*/ 754911 h 4492350"/>
                <a:gd name="-2647" fmla="*/ 988828 w 3694535"/>
                <a:gd name="-2648" fmla="*/ 1924493 h 4492350"/>
                <a:gd name="-2649" fmla="*/ 1137684 w 3694535"/>
                <a:gd name="-2650" fmla="*/ 861237 h 4492350"/>
                <a:gd name="-2651" fmla="*/ 1222745 w 3694535"/>
                <a:gd name="-2652" fmla="*/ 2062716 h 4492350"/>
                <a:gd name="-2653" fmla="*/ 1690577 w 3694535"/>
                <a:gd name="-2654" fmla="*/ 2190307 h 4492350"/>
                <a:gd name="-2655" fmla="*/ 1956391 w 3694535"/>
                <a:gd name="-2656" fmla="*/ 0 h 4492350"/>
                <a:gd name="-2657" fmla="*/ 2083982 w 3694535"/>
                <a:gd name="-2658" fmla="*/ 978195 h 4492350"/>
                <a:gd name="-2659" fmla="*/ 1881963 w 3694535"/>
                <a:gd name="-2660" fmla="*/ 2232837 h 4492350"/>
                <a:gd name="-2661" fmla="*/ 2057494 w 3694535"/>
                <a:gd name="-2662" fmla="*/ 3046321 h 4492350"/>
                <a:gd name="-2663" fmla="*/ 2647507 w 3694535"/>
                <a:gd name="-2664" fmla="*/ 2519916 h 4492350"/>
                <a:gd name="-2665" fmla="*/ 2913694 w 3694535"/>
                <a:gd name="-2666" fmla="*/ 1291762 h 4492350"/>
                <a:gd name="-2667" fmla="*/ 2806809 w 3694535"/>
                <a:gd name="-2668" fmla="*/ 2383091 h 4492350"/>
                <a:gd name="-2669" fmla="*/ 3694535 w 3694535"/>
                <a:gd name="-2670" fmla="*/ 1124252 h 4492350"/>
                <a:gd name="-2671" fmla="*/ 2222205 w 3694535"/>
                <a:gd name="-2672" fmla="*/ 3370521 h 4492350"/>
                <a:gd name="-2673" fmla="*/ 2169042 w 3694535"/>
                <a:gd name="-2674" fmla="*/ 3817088 h 4492350"/>
                <a:gd name="-2675" fmla="*/ 3317358 w 3694535"/>
                <a:gd name="-2676" fmla="*/ 3094074 h 4492350"/>
                <a:gd name="-2677" fmla="*/ 2194317 w 3694535"/>
                <a:gd name="-2678" fmla="*/ 4030951 h 4492350"/>
                <a:gd name="-2679" fmla="*/ 2232838 w 3694535"/>
                <a:gd name="-2680" fmla="*/ 4476307 h 4492350"/>
                <a:gd name="-2681" fmla="*/ 2218194 w 3694535"/>
                <a:gd name="-2682" fmla="*/ 4491415 h 4492350"/>
                <a:gd name="-2683" fmla="*/ 1743740 w 3694535"/>
                <a:gd name="-2684" fmla="*/ 4492350 h 4492350"/>
                <a:gd name="-2685" fmla="*/ 1743740 w 3694535"/>
                <a:gd name="-2686" fmla="*/ 4492350 h 4492350"/>
                <a:gd name="-2687" fmla="*/ 1796903 w 3694535"/>
                <a:gd name="-2688" fmla="*/ 3785190 h 4492350"/>
                <a:gd name="-2689" fmla="*/ 1307805 w 3694535"/>
                <a:gd name="-2690" fmla="*/ 3381153 h 4492350"/>
                <a:gd name="-2691" fmla="*/ 31898 w 3694535"/>
                <a:gd name="-2692" fmla="*/ 2945218 h 4492350"/>
                <a:gd name="-2693" fmla="*/ 1127052 w 3694535"/>
                <a:gd name="-2694" fmla="*/ 3242930 h 4492350"/>
                <a:gd name="-2695" fmla="*/ 393405 w 3694535"/>
                <a:gd name="-2696" fmla="*/ 2456121 h 4492350"/>
                <a:gd name="-2697" fmla="*/ 1775638 w 3694535"/>
                <a:gd name="-2698" fmla="*/ 3519376 h 4492350"/>
                <a:gd name="-2699" fmla="*/ 1679945 w 3694535"/>
                <a:gd name="-2700" fmla="*/ 2392325 h 4492350"/>
                <a:gd name="-2701" fmla="*/ 0 w 3694535"/>
                <a:gd name="-2702" fmla="*/ 754911 h 4492350"/>
                <a:gd name="-2703" fmla="*/ 988828 w 3694535"/>
                <a:gd name="-2704" fmla="*/ 1924493 h 4492350"/>
                <a:gd name="-2705" fmla="*/ 1137684 w 3694535"/>
                <a:gd name="-2706" fmla="*/ 861237 h 4492350"/>
                <a:gd name="-2707" fmla="*/ 1222745 w 3694535"/>
                <a:gd name="-2708" fmla="*/ 2062716 h 4492350"/>
                <a:gd name="-2709" fmla="*/ 1690577 w 3694535"/>
                <a:gd name="-2710" fmla="*/ 2190307 h 4492350"/>
                <a:gd name="-2711" fmla="*/ 1956391 w 3694535"/>
                <a:gd name="-2712" fmla="*/ 0 h 4492350"/>
                <a:gd name="-2713" fmla="*/ 2083982 w 3694535"/>
                <a:gd name="-2714" fmla="*/ 978195 h 4492350"/>
                <a:gd name="-2715" fmla="*/ 1881963 w 3694535"/>
                <a:gd name="-2716" fmla="*/ 2232837 h 4492350"/>
                <a:gd name="-2717" fmla="*/ 2057494 w 3694535"/>
                <a:gd name="-2718" fmla="*/ 3046321 h 4492350"/>
                <a:gd name="-2719" fmla="*/ 2647507 w 3694535"/>
                <a:gd name="-2720" fmla="*/ 2519916 h 4492350"/>
                <a:gd name="-2721" fmla="*/ 2913694 w 3694535"/>
                <a:gd name="-2722" fmla="*/ 1291762 h 4492350"/>
                <a:gd name="-2723" fmla="*/ 2806809 w 3694535"/>
                <a:gd name="-2724" fmla="*/ 2383091 h 4492350"/>
                <a:gd name="-2725" fmla="*/ 3694535 w 3694535"/>
                <a:gd name="-2726" fmla="*/ 1124252 h 4492350"/>
                <a:gd name="-2727" fmla="*/ 2222205 w 3694535"/>
                <a:gd name="-2728" fmla="*/ 3370521 h 4492350"/>
                <a:gd name="-2729" fmla="*/ 2169042 w 3694535"/>
                <a:gd name="-2730" fmla="*/ 3817088 h 4492350"/>
                <a:gd name="-2731" fmla="*/ 3317358 w 3694535"/>
                <a:gd name="-2732" fmla="*/ 3094074 h 4492350"/>
                <a:gd name="-2733" fmla="*/ 2194317 w 3694535"/>
                <a:gd name="-2734" fmla="*/ 4030951 h 4492350"/>
                <a:gd name="-2735" fmla="*/ 2232838 w 3694535"/>
                <a:gd name="-2736" fmla="*/ 4476307 h 4492350"/>
                <a:gd name="-2737" fmla="*/ 2218194 w 3694535"/>
                <a:gd name="-2738" fmla="*/ 4491415 h 4492350"/>
                <a:gd name="-2739" fmla="*/ 1743740 w 3694535"/>
                <a:gd name="-2740" fmla="*/ 4492350 h 4492350"/>
                <a:gd name="-2741" fmla="*/ 1743740 w 3694535"/>
                <a:gd name="-2742" fmla="*/ 4492350 h 4492350"/>
                <a:gd name="-2743" fmla="*/ 1796903 w 3694535"/>
                <a:gd name="-2744" fmla="*/ 3785190 h 4492350"/>
                <a:gd name="-2745" fmla="*/ 1307805 w 3694535"/>
                <a:gd name="-2746" fmla="*/ 3381153 h 4492350"/>
                <a:gd name="-2747" fmla="*/ 31898 w 3694535"/>
                <a:gd name="-2748" fmla="*/ 2945218 h 4492350"/>
                <a:gd name="-2749" fmla="*/ 1127052 w 3694535"/>
                <a:gd name="-2750" fmla="*/ 3242930 h 4492350"/>
                <a:gd name="-2751" fmla="*/ 393405 w 3694535"/>
                <a:gd name="-2752" fmla="*/ 2456121 h 4492350"/>
                <a:gd name="-2753" fmla="*/ 1775638 w 3694535"/>
                <a:gd name="-2754" fmla="*/ 3519376 h 4492350"/>
                <a:gd name="-2755" fmla="*/ 1679945 w 3694535"/>
                <a:gd name="-2756" fmla="*/ 2392325 h 4492350"/>
                <a:gd name="-2757" fmla="*/ 0 w 3694535"/>
                <a:gd name="-2758" fmla="*/ 754911 h 4492350"/>
                <a:gd name="-2759" fmla="*/ 988828 w 3694535"/>
                <a:gd name="-2760" fmla="*/ 1924493 h 4492350"/>
                <a:gd name="-2761" fmla="*/ 1137684 w 3694535"/>
                <a:gd name="-2762" fmla="*/ 861237 h 4492350"/>
                <a:gd name="-2763" fmla="*/ 1222745 w 3694535"/>
                <a:gd name="-2764" fmla="*/ 2062716 h 4492350"/>
                <a:gd name="-2765" fmla="*/ 1690577 w 3694535"/>
                <a:gd name="-2766" fmla="*/ 2190307 h 4492350"/>
                <a:gd name="-2767" fmla="*/ 1956391 w 3694535"/>
                <a:gd name="-2768" fmla="*/ 0 h 4492350"/>
                <a:gd name="-2769" fmla="*/ 2027834 w 3694535"/>
                <a:gd name="-2770" fmla="*/ 986216 h 4492350"/>
                <a:gd name="-2771" fmla="*/ 1881963 w 3694535"/>
                <a:gd name="-2772" fmla="*/ 2232837 h 4492350"/>
                <a:gd name="-2773" fmla="*/ 2057494 w 3694535"/>
                <a:gd name="-2774" fmla="*/ 3046321 h 4492350"/>
                <a:gd name="-2775" fmla="*/ 2647507 w 3694535"/>
                <a:gd name="-2776" fmla="*/ 2519916 h 4492350"/>
                <a:gd name="-2777" fmla="*/ 2913694 w 3694535"/>
                <a:gd name="-2778" fmla="*/ 1291762 h 4492350"/>
                <a:gd name="-2779" fmla="*/ 2806809 w 3694535"/>
                <a:gd name="-2780" fmla="*/ 2383091 h 4492350"/>
                <a:gd name="-2781" fmla="*/ 3694535 w 3694535"/>
                <a:gd name="-2782" fmla="*/ 1124252 h 4492350"/>
                <a:gd name="-2783" fmla="*/ 2222205 w 3694535"/>
                <a:gd name="-2784" fmla="*/ 3370521 h 4492350"/>
                <a:gd name="-2785" fmla="*/ 2169042 w 3694535"/>
                <a:gd name="-2786" fmla="*/ 3817088 h 4492350"/>
                <a:gd name="-2787" fmla="*/ 3317358 w 3694535"/>
                <a:gd name="-2788" fmla="*/ 3094074 h 4492350"/>
                <a:gd name="-2789" fmla="*/ 2194317 w 3694535"/>
                <a:gd name="-2790" fmla="*/ 4030951 h 4492350"/>
                <a:gd name="-2791" fmla="*/ 2232838 w 3694535"/>
                <a:gd name="-2792" fmla="*/ 4476307 h 4492350"/>
                <a:gd name="-2793" fmla="*/ 2218194 w 3694535"/>
                <a:gd name="-2794" fmla="*/ 4491415 h 4492350"/>
                <a:gd name="-2795" fmla="*/ 1743740 w 3694535"/>
                <a:gd name="-2796" fmla="*/ 4492350 h 4492350"/>
                <a:gd name="-2797" fmla="*/ 1743740 w 3694535"/>
                <a:gd name="-2798" fmla="*/ 4492350 h 4492350"/>
                <a:gd name="-2799" fmla="*/ 1796903 w 3694535"/>
                <a:gd name="-2800" fmla="*/ 3785190 h 4492350"/>
                <a:gd name="-2801" fmla="*/ 1307805 w 3694535"/>
                <a:gd name="-2802" fmla="*/ 3381153 h 4492350"/>
                <a:gd name="-2803" fmla="*/ 31898 w 3694535"/>
                <a:gd name="-2804" fmla="*/ 2945218 h 4492350"/>
                <a:gd name="-2805" fmla="*/ 1127052 w 3694535"/>
                <a:gd name="-2806" fmla="*/ 3242930 h 4492350"/>
                <a:gd name="-2807" fmla="*/ 393405 w 3694535"/>
                <a:gd name="-2808" fmla="*/ 2456121 h 4492350"/>
                <a:gd name="-2809" fmla="*/ 1775638 w 3694535"/>
                <a:gd name="-2810" fmla="*/ 3519376 h 4492350"/>
                <a:gd name="-2811" fmla="*/ 1679945 w 3694535"/>
                <a:gd name="-2812" fmla="*/ 2392325 h 4492350"/>
                <a:gd name="-2813" fmla="*/ 0 w 3694535"/>
                <a:gd name="-2814" fmla="*/ 754911 h 4492350"/>
                <a:gd name="-2815" fmla="*/ 988828 w 3694535"/>
                <a:gd name="-2816" fmla="*/ 1924493 h 4492350"/>
                <a:gd name="-2817" fmla="*/ 1137684 w 3694535"/>
                <a:gd name="-2818" fmla="*/ 861237 h 4492350"/>
                <a:gd name="-2819" fmla="*/ 1222745 w 3694535"/>
                <a:gd name="-2820" fmla="*/ 2062716 h 4492350"/>
                <a:gd name="-2821" fmla="*/ 1690577 w 3694535"/>
                <a:gd name="-2822" fmla="*/ 2190307 h 4492350"/>
                <a:gd name="-2823" fmla="*/ 1956391 w 3694535"/>
                <a:gd name="-2824" fmla="*/ 0 h 4492350"/>
                <a:gd name="-2825" fmla="*/ 2027834 w 3694535"/>
                <a:gd name="-2826" fmla="*/ 986216 h 4492350"/>
                <a:gd name="-2827" fmla="*/ 1881963 w 3694535"/>
                <a:gd name="-2828" fmla="*/ 2232837 h 4492350"/>
                <a:gd name="-2829" fmla="*/ 2057494 w 3694535"/>
                <a:gd name="-2830" fmla="*/ 3046321 h 4492350"/>
                <a:gd name="-2831" fmla="*/ 2647507 w 3694535"/>
                <a:gd name="-2832" fmla="*/ 2519916 h 4492350"/>
                <a:gd name="-2833" fmla="*/ 2913694 w 3694535"/>
                <a:gd name="-2834" fmla="*/ 1291762 h 4492350"/>
                <a:gd name="-2835" fmla="*/ 2806809 w 3694535"/>
                <a:gd name="-2836" fmla="*/ 2383091 h 4492350"/>
                <a:gd name="-2837" fmla="*/ 3694535 w 3694535"/>
                <a:gd name="-2838" fmla="*/ 1124252 h 4492350"/>
                <a:gd name="-2839" fmla="*/ 2222205 w 3694535"/>
                <a:gd name="-2840" fmla="*/ 3370521 h 4492350"/>
                <a:gd name="-2841" fmla="*/ 2169042 w 3694535"/>
                <a:gd name="-2842" fmla="*/ 3817088 h 4492350"/>
                <a:gd name="-2843" fmla="*/ 3317358 w 3694535"/>
                <a:gd name="-2844" fmla="*/ 3094074 h 4492350"/>
                <a:gd name="-2845" fmla="*/ 2194317 w 3694535"/>
                <a:gd name="-2846" fmla="*/ 4030951 h 4492350"/>
                <a:gd name="-2847" fmla="*/ 2232838 w 3694535"/>
                <a:gd name="-2848" fmla="*/ 4476307 h 4492350"/>
                <a:gd name="-2849" fmla="*/ 2218194 w 3694535"/>
                <a:gd name="-2850" fmla="*/ 4491415 h 4492350"/>
                <a:gd name="-2851" fmla="*/ 1743740 w 3694535"/>
                <a:gd name="-2852" fmla="*/ 4492350 h 4492350"/>
                <a:gd name="-2853" fmla="*/ 1743740 w 3694535"/>
                <a:gd name="-2854" fmla="*/ 4492350 h 4492350"/>
                <a:gd name="-2855" fmla="*/ 1796903 w 3694535"/>
                <a:gd name="-2856" fmla="*/ 3785190 h 4492350"/>
                <a:gd name="-2857" fmla="*/ 1307805 w 3694535"/>
                <a:gd name="-2858" fmla="*/ 3381153 h 4492350"/>
                <a:gd name="-2859" fmla="*/ 31898 w 3694535"/>
                <a:gd name="-2860" fmla="*/ 2945218 h 4492350"/>
                <a:gd name="-2861" fmla="*/ 1127052 w 3694535"/>
                <a:gd name="-2862" fmla="*/ 3242930 h 4492350"/>
                <a:gd name="-2863" fmla="*/ 393405 w 3694535"/>
                <a:gd name="-2864" fmla="*/ 2456121 h 4492350"/>
                <a:gd name="-2865" fmla="*/ 1775638 w 3694535"/>
                <a:gd name="-2866" fmla="*/ 3519376 h 4492350"/>
                <a:gd name="-2867" fmla="*/ 1679945 w 3694535"/>
                <a:gd name="-2868" fmla="*/ 2392325 h 4492350"/>
                <a:gd name="-2869" fmla="*/ 0 w 3694535"/>
                <a:gd name="-2870" fmla="*/ 754911 h 4492350"/>
                <a:gd name="-2871" fmla="*/ 988828 w 3694535"/>
                <a:gd name="-2872" fmla="*/ 1924493 h 4492350"/>
                <a:gd name="-2873" fmla="*/ 1137684 w 3694535"/>
                <a:gd name="-2874" fmla="*/ 861237 h 4492350"/>
                <a:gd name="-2875" fmla="*/ 1222745 w 3694535"/>
                <a:gd name="-2876" fmla="*/ 2062716 h 4492350"/>
                <a:gd name="-2877" fmla="*/ 1690577 w 3694535"/>
                <a:gd name="-2878" fmla="*/ 2190307 h 4492350"/>
                <a:gd name="-2879" fmla="*/ 1956391 w 3694535"/>
                <a:gd name="-2880" fmla="*/ 0 h 4492350"/>
                <a:gd name="-2881" fmla="*/ 2027834 w 3694535"/>
                <a:gd name="-2882" fmla="*/ 986216 h 4492350"/>
                <a:gd name="-2883" fmla="*/ 1881963 w 3694535"/>
                <a:gd name="-2884" fmla="*/ 2232837 h 4492350"/>
                <a:gd name="-2885" fmla="*/ 2057494 w 3694535"/>
                <a:gd name="-2886" fmla="*/ 3046321 h 4492350"/>
                <a:gd name="-2887" fmla="*/ 2647507 w 3694535"/>
                <a:gd name="-2888" fmla="*/ 2519916 h 4492350"/>
                <a:gd name="-2889" fmla="*/ 2913694 w 3694535"/>
                <a:gd name="-2890" fmla="*/ 1291762 h 4492350"/>
                <a:gd name="-2891" fmla="*/ 2806809 w 3694535"/>
                <a:gd name="-2892" fmla="*/ 2383091 h 4492350"/>
                <a:gd name="-2893" fmla="*/ 3694535 w 3694535"/>
                <a:gd name="-2894" fmla="*/ 1124252 h 4492350"/>
                <a:gd name="-2895" fmla="*/ 2222205 w 3694535"/>
                <a:gd name="-2896" fmla="*/ 3370521 h 4492350"/>
                <a:gd name="-2897" fmla="*/ 2169042 w 3694535"/>
                <a:gd name="-2898" fmla="*/ 3817088 h 4492350"/>
                <a:gd name="-2899" fmla="*/ 3317358 w 3694535"/>
                <a:gd name="-2900" fmla="*/ 3094074 h 4492350"/>
                <a:gd name="-2901" fmla="*/ 2194317 w 3694535"/>
                <a:gd name="-2902" fmla="*/ 4030951 h 4492350"/>
                <a:gd name="-2903" fmla="*/ 2232838 w 3694535"/>
                <a:gd name="-2904" fmla="*/ 4476307 h 4492350"/>
                <a:gd name="-2905" fmla="*/ 2218194 w 3694535"/>
                <a:gd name="-2906" fmla="*/ 4491415 h 4492350"/>
                <a:gd name="-2907" fmla="*/ 1743740 w 3694535"/>
                <a:gd name="-2908" fmla="*/ 4492350 h 4492350"/>
                <a:gd name="-2909" fmla="*/ 1743740 w 3694535"/>
                <a:gd name="-2910" fmla="*/ 4523651 h 4523651"/>
                <a:gd name="-2911" fmla="*/ 1796903 w 3694535"/>
                <a:gd name="-2912" fmla="*/ 3816491 h 4523651"/>
                <a:gd name="-2913" fmla="*/ 1307805 w 3694535"/>
                <a:gd name="-2914" fmla="*/ 3412454 h 4523651"/>
                <a:gd name="-2915" fmla="*/ 31898 w 3694535"/>
                <a:gd name="-2916" fmla="*/ 2976519 h 4523651"/>
                <a:gd name="-2917" fmla="*/ 1127052 w 3694535"/>
                <a:gd name="-2918" fmla="*/ 3274231 h 4523651"/>
                <a:gd name="-2919" fmla="*/ 393405 w 3694535"/>
                <a:gd name="-2920" fmla="*/ 2487422 h 4523651"/>
                <a:gd name="-2921" fmla="*/ 1775638 w 3694535"/>
                <a:gd name="-2922" fmla="*/ 3550677 h 4523651"/>
                <a:gd name="-2923" fmla="*/ 1679945 w 3694535"/>
                <a:gd name="-2924" fmla="*/ 2423626 h 4523651"/>
                <a:gd name="-2925" fmla="*/ 0 w 3694535"/>
                <a:gd name="-2926" fmla="*/ 786212 h 4523651"/>
                <a:gd name="-2927" fmla="*/ 988828 w 3694535"/>
                <a:gd name="-2928" fmla="*/ 1955794 h 4523651"/>
                <a:gd name="-2929" fmla="*/ 1137684 w 3694535"/>
                <a:gd name="-2930" fmla="*/ 892538 h 4523651"/>
                <a:gd name="-2931" fmla="*/ 1222745 w 3694535"/>
                <a:gd name="-2932" fmla="*/ 2094017 h 4523651"/>
                <a:gd name="-2933" fmla="*/ 1690577 w 3694535"/>
                <a:gd name="-2934" fmla="*/ 2221608 h 4523651"/>
                <a:gd name="-2935" fmla="*/ 1956391 w 3694535"/>
                <a:gd name="-2936" fmla="*/ 31301 h 4523651"/>
                <a:gd name="-2937" fmla="*/ 2027834 w 3694535"/>
                <a:gd name="-2938" fmla="*/ 1017517 h 4523651"/>
                <a:gd name="-2939" fmla="*/ 1881963 w 3694535"/>
                <a:gd name="-2940" fmla="*/ 2264138 h 4523651"/>
                <a:gd name="-2941" fmla="*/ 2057494 w 3694535"/>
                <a:gd name="-2942" fmla="*/ 3077622 h 4523651"/>
                <a:gd name="-2943" fmla="*/ 2647507 w 3694535"/>
                <a:gd name="-2944" fmla="*/ 2551217 h 4523651"/>
                <a:gd name="-2945" fmla="*/ 2913694 w 3694535"/>
                <a:gd name="-2946" fmla="*/ 1323063 h 4523651"/>
                <a:gd name="-2947" fmla="*/ 2806809 w 3694535"/>
                <a:gd name="-2948" fmla="*/ 2414392 h 4523651"/>
                <a:gd name="-2949" fmla="*/ 3694535 w 3694535"/>
                <a:gd name="-2950" fmla="*/ 1155553 h 4523651"/>
                <a:gd name="-2951" fmla="*/ 2222205 w 3694535"/>
                <a:gd name="-2952" fmla="*/ 3401822 h 4523651"/>
                <a:gd name="-2953" fmla="*/ 2169042 w 3694535"/>
                <a:gd name="-2954" fmla="*/ 3848389 h 4523651"/>
                <a:gd name="-2955" fmla="*/ 3317358 w 3694535"/>
                <a:gd name="-2956" fmla="*/ 3125375 h 4523651"/>
                <a:gd name="-2957" fmla="*/ 2194317 w 3694535"/>
                <a:gd name="-2958" fmla="*/ 4062252 h 4523651"/>
                <a:gd name="-2959" fmla="*/ 2232838 w 3694535"/>
                <a:gd name="-2960" fmla="*/ 4507608 h 4523651"/>
                <a:gd name="-2961" fmla="*/ 2218194 w 3694535"/>
                <a:gd name="-2962" fmla="*/ 4522716 h 4523651"/>
                <a:gd name="-2963" fmla="*/ 1743740 w 3694535"/>
                <a:gd name="-2964" fmla="*/ 4523651 h 4523651"/>
                <a:gd name="-2965" fmla="*/ 1743740 w 3694535"/>
                <a:gd name="-2966" fmla="*/ 4523651 h 4523651"/>
                <a:gd name="-2967" fmla="*/ 1796903 w 3694535"/>
                <a:gd name="-2968" fmla="*/ 3816491 h 4523651"/>
                <a:gd name="-2969" fmla="*/ 1307805 w 3694535"/>
                <a:gd name="-2970" fmla="*/ 3412454 h 4523651"/>
                <a:gd name="-2971" fmla="*/ 31898 w 3694535"/>
                <a:gd name="-2972" fmla="*/ 2976519 h 4523651"/>
                <a:gd name="-2973" fmla="*/ 1127052 w 3694535"/>
                <a:gd name="-2974" fmla="*/ 3274231 h 4523651"/>
                <a:gd name="-2975" fmla="*/ 393405 w 3694535"/>
                <a:gd name="-2976" fmla="*/ 2487422 h 4523651"/>
                <a:gd name="-2977" fmla="*/ 1775638 w 3694535"/>
                <a:gd name="-2978" fmla="*/ 3550677 h 4523651"/>
                <a:gd name="-2979" fmla="*/ 1679945 w 3694535"/>
                <a:gd name="-2980" fmla="*/ 2423626 h 4523651"/>
                <a:gd name="-2981" fmla="*/ 0 w 3694535"/>
                <a:gd name="-2982" fmla="*/ 786212 h 4523651"/>
                <a:gd name="-2983" fmla="*/ 988828 w 3694535"/>
                <a:gd name="-2984" fmla="*/ 1955794 h 4523651"/>
                <a:gd name="-2985" fmla="*/ 1137684 w 3694535"/>
                <a:gd name="-2986" fmla="*/ 892538 h 4523651"/>
                <a:gd name="-2987" fmla="*/ 1222745 w 3694535"/>
                <a:gd name="-2988" fmla="*/ 2094017 h 4523651"/>
                <a:gd name="-2989" fmla="*/ 1690577 w 3694535"/>
                <a:gd name="-2990" fmla="*/ 2221608 h 4523651"/>
                <a:gd name="-2991" fmla="*/ 1956391 w 3694535"/>
                <a:gd name="-2992" fmla="*/ 31301 h 4523651"/>
                <a:gd name="-2993" fmla="*/ 2027834 w 3694535"/>
                <a:gd name="-2994" fmla="*/ 1017517 h 4523651"/>
                <a:gd name="-2995" fmla="*/ 1881963 w 3694535"/>
                <a:gd name="-2996" fmla="*/ 2264138 h 4523651"/>
                <a:gd name="-2997" fmla="*/ 2057494 w 3694535"/>
                <a:gd name="-2998" fmla="*/ 3077622 h 4523651"/>
                <a:gd name="-2999" fmla="*/ 2647507 w 3694535"/>
                <a:gd name="-3000" fmla="*/ 2551217 h 4523651"/>
                <a:gd name="-3001" fmla="*/ 2913694 w 3694535"/>
                <a:gd name="-3002" fmla="*/ 1323063 h 4523651"/>
                <a:gd name="-3003" fmla="*/ 2806809 w 3694535"/>
                <a:gd name="-3004" fmla="*/ 2414392 h 4523651"/>
                <a:gd name="-3005" fmla="*/ 3694535 w 3694535"/>
                <a:gd name="-3006" fmla="*/ 1155553 h 4523651"/>
                <a:gd name="-3007" fmla="*/ 2222205 w 3694535"/>
                <a:gd name="-3008" fmla="*/ 3401822 h 4523651"/>
                <a:gd name="-3009" fmla="*/ 2169042 w 3694535"/>
                <a:gd name="-3010" fmla="*/ 3848389 h 4523651"/>
                <a:gd name="-3011" fmla="*/ 3317358 w 3694535"/>
                <a:gd name="-3012" fmla="*/ 3125375 h 4523651"/>
                <a:gd name="-3013" fmla="*/ 2194317 w 3694535"/>
                <a:gd name="-3014" fmla="*/ 4062252 h 4523651"/>
                <a:gd name="-3015" fmla="*/ 2232838 w 3694535"/>
                <a:gd name="-3016" fmla="*/ 4507608 h 4523651"/>
                <a:gd name="-3017" fmla="*/ 2218194 w 3694535"/>
                <a:gd name="-3018" fmla="*/ 4522716 h 4523651"/>
                <a:gd name="-3019" fmla="*/ 1743740 w 3694535"/>
                <a:gd name="-3020" fmla="*/ 4523651 h 4523651"/>
                <a:gd name="-3021" fmla="*/ 1743740 w 3694535"/>
                <a:gd name="-3022" fmla="*/ 4523651 h 4523651"/>
                <a:gd name="-3023" fmla="*/ 1796903 w 3694535"/>
                <a:gd name="-3024" fmla="*/ 3816491 h 4523651"/>
                <a:gd name="-3025" fmla="*/ 1307805 w 3694535"/>
                <a:gd name="-3026" fmla="*/ 3412454 h 4523651"/>
                <a:gd name="-3027" fmla="*/ 31898 w 3694535"/>
                <a:gd name="-3028" fmla="*/ 2976519 h 4523651"/>
                <a:gd name="-3029" fmla="*/ 1127052 w 3694535"/>
                <a:gd name="-3030" fmla="*/ 3274231 h 4523651"/>
                <a:gd name="-3031" fmla="*/ 393405 w 3694535"/>
                <a:gd name="-3032" fmla="*/ 2487422 h 4523651"/>
                <a:gd name="-3033" fmla="*/ 1775638 w 3694535"/>
                <a:gd name="-3034" fmla="*/ 3550677 h 4523651"/>
                <a:gd name="-3035" fmla="*/ 1679945 w 3694535"/>
                <a:gd name="-3036" fmla="*/ 2423626 h 4523651"/>
                <a:gd name="-3037" fmla="*/ 0 w 3694535"/>
                <a:gd name="-3038" fmla="*/ 786212 h 4523651"/>
                <a:gd name="-3039" fmla="*/ 988828 w 3694535"/>
                <a:gd name="-3040" fmla="*/ 1955794 h 4523651"/>
                <a:gd name="-3041" fmla="*/ 1137684 w 3694535"/>
                <a:gd name="-3042" fmla="*/ 892538 h 4523651"/>
                <a:gd name="-3043" fmla="*/ 1222745 w 3694535"/>
                <a:gd name="-3044" fmla="*/ 2094017 h 4523651"/>
                <a:gd name="-3045" fmla="*/ 1690577 w 3694535"/>
                <a:gd name="-3046" fmla="*/ 2221608 h 4523651"/>
                <a:gd name="-3047" fmla="*/ 1956391 w 3694535"/>
                <a:gd name="-3048" fmla="*/ 31301 h 4523651"/>
                <a:gd name="-3049" fmla="*/ 2027834 w 3694535"/>
                <a:gd name="-3050" fmla="*/ 1017517 h 4523651"/>
                <a:gd name="-3051" fmla="*/ 1881963 w 3694535"/>
                <a:gd name="-3052" fmla="*/ 2264138 h 4523651"/>
                <a:gd name="-3053" fmla="*/ 2057494 w 3694535"/>
                <a:gd name="-3054" fmla="*/ 3077622 h 4523651"/>
                <a:gd name="-3055" fmla="*/ 2647507 w 3694535"/>
                <a:gd name="-3056" fmla="*/ 2551217 h 4523651"/>
                <a:gd name="-3057" fmla="*/ 2913694 w 3694535"/>
                <a:gd name="-3058" fmla="*/ 1323063 h 4523651"/>
                <a:gd name="-3059" fmla="*/ 2806809 w 3694535"/>
                <a:gd name="-3060" fmla="*/ 2414392 h 4523651"/>
                <a:gd name="-3061" fmla="*/ 3694535 w 3694535"/>
                <a:gd name="-3062" fmla="*/ 1155553 h 4523651"/>
                <a:gd name="-3063" fmla="*/ 2222205 w 3694535"/>
                <a:gd name="-3064" fmla="*/ 3401822 h 4523651"/>
                <a:gd name="-3065" fmla="*/ 2169042 w 3694535"/>
                <a:gd name="-3066" fmla="*/ 3848389 h 4523651"/>
                <a:gd name="-3067" fmla="*/ 3317358 w 3694535"/>
                <a:gd name="-3068" fmla="*/ 3125375 h 4523651"/>
                <a:gd name="-3069" fmla="*/ 2194317 w 3694535"/>
                <a:gd name="-3070" fmla="*/ 4062252 h 4523651"/>
                <a:gd name="-3071" fmla="*/ 2232838 w 3694535"/>
                <a:gd name="-3072" fmla="*/ 4507608 h 4523651"/>
                <a:gd name="-3073" fmla="*/ 2218194 w 3694535"/>
                <a:gd name="-3074" fmla="*/ 4522716 h 4523651"/>
                <a:gd name="-3075" fmla="*/ 1743740 w 3694535"/>
                <a:gd name="-3076" fmla="*/ 4523651 h 4523651"/>
                <a:gd name="-3077" fmla="*/ 1743740 w 3694535"/>
                <a:gd name="-3078" fmla="*/ 4523651 h 4523651"/>
                <a:gd name="-3079" fmla="*/ 1796903 w 3694535"/>
                <a:gd name="-3080" fmla="*/ 3816491 h 4523651"/>
                <a:gd name="-3081" fmla="*/ 1307805 w 3694535"/>
                <a:gd name="-3082" fmla="*/ 3412454 h 4523651"/>
                <a:gd name="-3083" fmla="*/ 31898 w 3694535"/>
                <a:gd name="-3084" fmla="*/ 2976519 h 4523651"/>
                <a:gd name="-3085" fmla="*/ 1127052 w 3694535"/>
                <a:gd name="-3086" fmla="*/ 3274231 h 4523651"/>
                <a:gd name="-3087" fmla="*/ 393405 w 3694535"/>
                <a:gd name="-3088" fmla="*/ 2487422 h 4523651"/>
                <a:gd name="-3089" fmla="*/ 1775638 w 3694535"/>
                <a:gd name="-3090" fmla="*/ 3550677 h 4523651"/>
                <a:gd name="-3091" fmla="*/ 1679945 w 3694535"/>
                <a:gd name="-3092" fmla="*/ 2423626 h 4523651"/>
                <a:gd name="-3093" fmla="*/ 0 w 3694535"/>
                <a:gd name="-3094" fmla="*/ 786212 h 4523651"/>
                <a:gd name="-3095" fmla="*/ 988828 w 3694535"/>
                <a:gd name="-3096" fmla="*/ 1955794 h 4523651"/>
                <a:gd name="-3097" fmla="*/ 1137684 w 3694535"/>
                <a:gd name="-3098" fmla="*/ 892538 h 4523651"/>
                <a:gd name="-3099" fmla="*/ 1222745 w 3694535"/>
                <a:gd name="-3100" fmla="*/ 2094017 h 4523651"/>
                <a:gd name="-3101" fmla="*/ 1690577 w 3694535"/>
                <a:gd name="-3102" fmla="*/ 2221608 h 4523651"/>
                <a:gd name="-3103" fmla="*/ 1956391 w 3694535"/>
                <a:gd name="-3104" fmla="*/ 31301 h 4523651"/>
                <a:gd name="-3105" fmla="*/ 2027834 w 3694535"/>
                <a:gd name="-3106" fmla="*/ 1017517 h 4523651"/>
                <a:gd name="-3107" fmla="*/ 1881963 w 3694535"/>
                <a:gd name="-3108" fmla="*/ 2264138 h 4523651"/>
                <a:gd name="-3109" fmla="*/ 2057494 w 3694535"/>
                <a:gd name="-3110" fmla="*/ 3077622 h 4523651"/>
                <a:gd name="-3111" fmla="*/ 2647507 w 3694535"/>
                <a:gd name="-3112" fmla="*/ 2551217 h 4523651"/>
                <a:gd name="-3113" fmla="*/ 2913694 w 3694535"/>
                <a:gd name="-3114" fmla="*/ 1323063 h 4523651"/>
                <a:gd name="-3115" fmla="*/ 2806809 w 3694535"/>
                <a:gd name="-3116" fmla="*/ 2414392 h 4523651"/>
                <a:gd name="-3117" fmla="*/ 3694535 w 3694535"/>
                <a:gd name="-3118" fmla="*/ 1155553 h 4523651"/>
                <a:gd name="-3119" fmla="*/ 2222205 w 3694535"/>
                <a:gd name="-3120" fmla="*/ 3401822 h 4523651"/>
                <a:gd name="-3121" fmla="*/ 2169042 w 3694535"/>
                <a:gd name="-3122" fmla="*/ 3848389 h 4523651"/>
                <a:gd name="-3123" fmla="*/ 3317358 w 3694535"/>
                <a:gd name="-3124" fmla="*/ 3125375 h 4523651"/>
                <a:gd name="-3125" fmla="*/ 2194317 w 3694535"/>
                <a:gd name="-3126" fmla="*/ 4062252 h 4523651"/>
                <a:gd name="-3127" fmla="*/ 2232838 w 3694535"/>
                <a:gd name="-3128" fmla="*/ 4507608 h 4523651"/>
                <a:gd name="-3129" fmla="*/ 2218194 w 3694535"/>
                <a:gd name="-3130" fmla="*/ 4522716 h 4523651"/>
                <a:gd name="-3131" fmla="*/ 1743740 w 3694535"/>
                <a:gd name="-3132" fmla="*/ 4523651 h 4523651"/>
                <a:gd name="-3133" fmla="*/ 1743740 w 3694535"/>
                <a:gd name="-3134" fmla="*/ 4523651 h 4523651"/>
                <a:gd name="-3135" fmla="*/ 1796903 w 3694535"/>
                <a:gd name="-3136" fmla="*/ 3816491 h 4523651"/>
                <a:gd name="-3137" fmla="*/ 1307805 w 3694535"/>
                <a:gd name="-3138" fmla="*/ 3412454 h 4523651"/>
                <a:gd name="-3139" fmla="*/ 31898 w 3694535"/>
                <a:gd name="-3140" fmla="*/ 2976519 h 4523651"/>
                <a:gd name="-3141" fmla="*/ 1127052 w 3694535"/>
                <a:gd name="-3142" fmla="*/ 3274231 h 4523651"/>
                <a:gd name="-3143" fmla="*/ 393405 w 3694535"/>
                <a:gd name="-3144" fmla="*/ 2487422 h 4523651"/>
                <a:gd name="-3145" fmla="*/ 1775638 w 3694535"/>
                <a:gd name="-3146" fmla="*/ 3550677 h 4523651"/>
                <a:gd name="-3147" fmla="*/ 1679945 w 3694535"/>
                <a:gd name="-3148" fmla="*/ 2423626 h 4523651"/>
                <a:gd name="-3149" fmla="*/ 0 w 3694535"/>
                <a:gd name="-3150" fmla="*/ 786212 h 4523651"/>
                <a:gd name="-3151" fmla="*/ 988828 w 3694535"/>
                <a:gd name="-3152" fmla="*/ 1955794 h 4523651"/>
                <a:gd name="-3153" fmla="*/ 1137684 w 3694535"/>
                <a:gd name="-3154" fmla="*/ 892538 h 4523651"/>
                <a:gd name="-3155" fmla="*/ 1222745 w 3694535"/>
                <a:gd name="-3156" fmla="*/ 2094017 h 4523651"/>
                <a:gd name="-3157" fmla="*/ 1690577 w 3694535"/>
                <a:gd name="-3158" fmla="*/ 2221608 h 4523651"/>
                <a:gd name="-3159" fmla="*/ 1956391 w 3694535"/>
                <a:gd name="-3160" fmla="*/ 31301 h 4523651"/>
                <a:gd name="-3161" fmla="*/ 2027834 w 3694535"/>
                <a:gd name="-3162" fmla="*/ 1017517 h 4523651"/>
                <a:gd name="-3163" fmla="*/ 1881963 w 3694535"/>
                <a:gd name="-3164" fmla="*/ 2264138 h 4523651"/>
                <a:gd name="-3165" fmla="*/ 2057494 w 3694535"/>
                <a:gd name="-3166" fmla="*/ 3077622 h 4523651"/>
                <a:gd name="-3167" fmla="*/ 2647507 w 3694535"/>
                <a:gd name="-3168" fmla="*/ 2551217 h 4523651"/>
                <a:gd name="-3169" fmla="*/ 2913694 w 3694535"/>
                <a:gd name="-3170" fmla="*/ 1323063 h 4523651"/>
                <a:gd name="-3171" fmla="*/ 2806809 w 3694535"/>
                <a:gd name="-3172" fmla="*/ 2414392 h 4523651"/>
                <a:gd name="-3173" fmla="*/ 3694535 w 3694535"/>
                <a:gd name="-3174" fmla="*/ 1155553 h 4523651"/>
                <a:gd name="-3175" fmla="*/ 2222205 w 3694535"/>
                <a:gd name="-3176" fmla="*/ 3401822 h 4523651"/>
                <a:gd name="-3177" fmla="*/ 2169042 w 3694535"/>
                <a:gd name="-3178" fmla="*/ 3848389 h 4523651"/>
                <a:gd name="-3179" fmla="*/ 3317358 w 3694535"/>
                <a:gd name="-3180" fmla="*/ 3125375 h 4523651"/>
                <a:gd name="-3181" fmla="*/ 2194317 w 3694535"/>
                <a:gd name="-3182" fmla="*/ 4062252 h 4523651"/>
                <a:gd name="-3183" fmla="*/ 2232838 w 3694535"/>
                <a:gd name="-3184" fmla="*/ 4507608 h 4523651"/>
                <a:gd name="-3185" fmla="*/ 2218194 w 3694535"/>
                <a:gd name="-3186" fmla="*/ 4522716 h 4523651"/>
                <a:gd name="-3187" fmla="*/ 1743740 w 3694535"/>
                <a:gd name="-3188" fmla="*/ 4523651 h 4523651"/>
                <a:gd name="-3189" fmla="*/ 1743740 w 3694535"/>
                <a:gd name="-3190" fmla="*/ 4523651 h 4523651"/>
                <a:gd name="-3191" fmla="*/ 1796903 w 3694535"/>
                <a:gd name="-3192" fmla="*/ 3816491 h 4523651"/>
                <a:gd name="-3193" fmla="*/ 1307805 w 3694535"/>
                <a:gd name="-3194" fmla="*/ 3412454 h 4523651"/>
                <a:gd name="-3195" fmla="*/ 31898 w 3694535"/>
                <a:gd name="-3196" fmla="*/ 2976519 h 4523651"/>
                <a:gd name="-3197" fmla="*/ 1127052 w 3694535"/>
                <a:gd name="-3198" fmla="*/ 3274231 h 4523651"/>
                <a:gd name="-3199" fmla="*/ 393405 w 3694535"/>
                <a:gd name="-3200" fmla="*/ 2487422 h 4523651"/>
                <a:gd name="-3201" fmla="*/ 1775638 w 3694535"/>
                <a:gd name="-3202" fmla="*/ 3550677 h 4523651"/>
                <a:gd name="-3203" fmla="*/ 1679945 w 3694535"/>
                <a:gd name="-3204" fmla="*/ 2423626 h 4523651"/>
                <a:gd name="-3205" fmla="*/ 0 w 3694535"/>
                <a:gd name="-3206" fmla="*/ 786212 h 4523651"/>
                <a:gd name="-3207" fmla="*/ 988828 w 3694535"/>
                <a:gd name="-3208" fmla="*/ 1955794 h 4523651"/>
                <a:gd name="-3209" fmla="*/ 1137684 w 3694535"/>
                <a:gd name="-3210" fmla="*/ 892538 h 4523651"/>
                <a:gd name="-3211" fmla="*/ 1222745 w 3694535"/>
                <a:gd name="-3212" fmla="*/ 2094017 h 4523651"/>
                <a:gd name="-3213" fmla="*/ 1690577 w 3694535"/>
                <a:gd name="-3214" fmla="*/ 2221608 h 4523651"/>
                <a:gd name="-3215" fmla="*/ 1956391 w 3694535"/>
                <a:gd name="-3216" fmla="*/ 31301 h 4523651"/>
                <a:gd name="-3217" fmla="*/ 2027834 w 3694535"/>
                <a:gd name="-3218" fmla="*/ 1017517 h 4523651"/>
                <a:gd name="-3219" fmla="*/ 1881963 w 3694535"/>
                <a:gd name="-3220" fmla="*/ 2264138 h 4523651"/>
                <a:gd name="-3221" fmla="*/ 2057494 w 3694535"/>
                <a:gd name="-3222" fmla="*/ 3077622 h 4523651"/>
                <a:gd name="-3223" fmla="*/ 2647507 w 3694535"/>
                <a:gd name="-3224" fmla="*/ 2551217 h 4523651"/>
                <a:gd name="-3225" fmla="*/ 2913694 w 3694535"/>
                <a:gd name="-3226" fmla="*/ 1323063 h 4523651"/>
                <a:gd name="-3227" fmla="*/ 2806809 w 3694535"/>
                <a:gd name="-3228" fmla="*/ 2414392 h 4523651"/>
                <a:gd name="-3229" fmla="*/ 3694535 w 3694535"/>
                <a:gd name="-3230" fmla="*/ 1155553 h 4523651"/>
                <a:gd name="-3231" fmla="*/ 2222205 w 3694535"/>
                <a:gd name="-3232" fmla="*/ 3401822 h 4523651"/>
                <a:gd name="-3233" fmla="*/ 2169042 w 3694535"/>
                <a:gd name="-3234" fmla="*/ 3848389 h 4523651"/>
                <a:gd name="-3235" fmla="*/ 3317358 w 3694535"/>
                <a:gd name="-3236" fmla="*/ 3125375 h 4523651"/>
                <a:gd name="-3237" fmla="*/ 2194317 w 3694535"/>
                <a:gd name="-3238" fmla="*/ 4062252 h 4523651"/>
                <a:gd name="-3239" fmla="*/ 2232838 w 3694535"/>
                <a:gd name="-3240" fmla="*/ 4507608 h 4523651"/>
                <a:gd name="-3241" fmla="*/ 2218194 w 3694535"/>
                <a:gd name="-3242" fmla="*/ 4522716 h 4523651"/>
                <a:gd name="-3243" fmla="*/ 1743740 w 3694535"/>
                <a:gd name="-3244" fmla="*/ 4523651 h 4523651"/>
                <a:gd name="-3245" fmla="*/ 1743740 w 3694535"/>
                <a:gd name="-3246" fmla="*/ 4522819 h 4522819"/>
                <a:gd name="-3247" fmla="*/ 1796903 w 3694535"/>
                <a:gd name="-3248" fmla="*/ 3815659 h 4522819"/>
                <a:gd name="-3249" fmla="*/ 1307805 w 3694535"/>
                <a:gd name="-3250" fmla="*/ 3411622 h 4522819"/>
                <a:gd name="-3251" fmla="*/ 31898 w 3694535"/>
                <a:gd name="-3252" fmla="*/ 2975687 h 4522819"/>
                <a:gd name="-3253" fmla="*/ 1127052 w 3694535"/>
                <a:gd name="-3254" fmla="*/ 3273399 h 4522819"/>
                <a:gd name="-3255" fmla="*/ 393405 w 3694535"/>
                <a:gd name="-3256" fmla="*/ 2486590 h 4522819"/>
                <a:gd name="-3257" fmla="*/ 1775638 w 3694535"/>
                <a:gd name="-3258" fmla="*/ 3549845 h 4522819"/>
                <a:gd name="-3259" fmla="*/ 1679945 w 3694535"/>
                <a:gd name="-3260" fmla="*/ 2422794 h 4522819"/>
                <a:gd name="-3261" fmla="*/ 0 w 3694535"/>
                <a:gd name="-3262" fmla="*/ 785380 h 4522819"/>
                <a:gd name="-3263" fmla="*/ 988828 w 3694535"/>
                <a:gd name="-3264" fmla="*/ 1954962 h 4522819"/>
                <a:gd name="-3265" fmla="*/ 1137684 w 3694535"/>
                <a:gd name="-3266" fmla="*/ 891706 h 4522819"/>
                <a:gd name="-3267" fmla="*/ 1222745 w 3694535"/>
                <a:gd name="-3268" fmla="*/ 2093185 h 4522819"/>
                <a:gd name="-3269" fmla="*/ 1690577 w 3694535"/>
                <a:gd name="-3270" fmla="*/ 2220776 h 4522819"/>
                <a:gd name="-3271" fmla="*/ 1956391 w 3694535"/>
                <a:gd name="-3272" fmla="*/ 30469 h 4522819"/>
                <a:gd name="-3273" fmla="*/ 2027834 w 3694535"/>
                <a:gd name="-3274" fmla="*/ 1016685 h 4522819"/>
                <a:gd name="-3275" fmla="*/ 1881963 w 3694535"/>
                <a:gd name="-3276" fmla="*/ 2090854 h 4522819"/>
                <a:gd name="-3277" fmla="*/ 2057494 w 3694535"/>
                <a:gd name="-3278" fmla="*/ 3076790 h 4522819"/>
                <a:gd name="-3279" fmla="*/ 2647507 w 3694535"/>
                <a:gd name="-3280" fmla="*/ 2550385 h 4522819"/>
                <a:gd name="-3281" fmla="*/ 2913694 w 3694535"/>
                <a:gd name="-3282" fmla="*/ 1322231 h 4522819"/>
                <a:gd name="-3283" fmla="*/ 2806809 w 3694535"/>
                <a:gd name="-3284" fmla="*/ 2413560 h 4522819"/>
                <a:gd name="-3285" fmla="*/ 3694535 w 3694535"/>
                <a:gd name="-3286" fmla="*/ 1154721 h 4522819"/>
                <a:gd name="-3287" fmla="*/ 2222205 w 3694535"/>
                <a:gd name="-3288" fmla="*/ 3400990 h 4522819"/>
                <a:gd name="-3289" fmla="*/ 2169042 w 3694535"/>
                <a:gd name="-3290" fmla="*/ 3847557 h 4522819"/>
                <a:gd name="-3291" fmla="*/ 3317358 w 3694535"/>
                <a:gd name="-3292" fmla="*/ 3124543 h 4522819"/>
                <a:gd name="-3293" fmla="*/ 2194317 w 3694535"/>
                <a:gd name="-3294" fmla="*/ 4061420 h 4522819"/>
                <a:gd name="-3295" fmla="*/ 2232838 w 3694535"/>
                <a:gd name="-3296" fmla="*/ 4506776 h 4522819"/>
                <a:gd name="-3297" fmla="*/ 2218194 w 3694535"/>
                <a:gd name="-3298" fmla="*/ 4521884 h 4522819"/>
                <a:gd name="-3299" fmla="*/ 1743740 w 3694535"/>
                <a:gd name="-3300" fmla="*/ 4522819 h 4522819"/>
                <a:gd name="-3301" fmla="*/ 1743740 w 3694535"/>
                <a:gd name="-3302" fmla="*/ 4522819 h 4522819"/>
                <a:gd name="-3303" fmla="*/ 1796903 w 3694535"/>
                <a:gd name="-3304" fmla="*/ 3815659 h 4522819"/>
                <a:gd name="-3305" fmla="*/ 1307805 w 3694535"/>
                <a:gd name="-3306" fmla="*/ 3411622 h 4522819"/>
                <a:gd name="-3307" fmla="*/ 31898 w 3694535"/>
                <a:gd name="-3308" fmla="*/ 2975687 h 4522819"/>
                <a:gd name="-3309" fmla="*/ 1127052 w 3694535"/>
                <a:gd name="-3310" fmla="*/ 3273399 h 4522819"/>
                <a:gd name="-3311" fmla="*/ 393405 w 3694535"/>
                <a:gd name="-3312" fmla="*/ 2486590 h 4522819"/>
                <a:gd name="-3313" fmla="*/ 1775638 w 3694535"/>
                <a:gd name="-3314" fmla="*/ 3549845 h 4522819"/>
                <a:gd name="-3315" fmla="*/ 1679945 w 3694535"/>
                <a:gd name="-3316" fmla="*/ 2422794 h 4522819"/>
                <a:gd name="-3317" fmla="*/ 0 w 3694535"/>
                <a:gd name="-3318" fmla="*/ 785380 h 4522819"/>
                <a:gd name="-3319" fmla="*/ 988828 w 3694535"/>
                <a:gd name="-3320" fmla="*/ 1954962 h 4522819"/>
                <a:gd name="-3321" fmla="*/ 1137684 w 3694535"/>
                <a:gd name="-3322" fmla="*/ 891706 h 4522819"/>
                <a:gd name="-3323" fmla="*/ 1222745 w 3694535"/>
                <a:gd name="-3324" fmla="*/ 2093185 h 4522819"/>
                <a:gd name="-3325" fmla="*/ 1690577 w 3694535"/>
                <a:gd name="-3326" fmla="*/ 2220776 h 4522819"/>
                <a:gd name="-3327" fmla="*/ 1956391 w 3694535"/>
                <a:gd name="-3328" fmla="*/ 30469 h 4522819"/>
                <a:gd name="-3329" fmla="*/ 2027834 w 3694535"/>
                <a:gd name="-3330" fmla="*/ 1016685 h 4522819"/>
                <a:gd name="-3331" fmla="*/ 1881963 w 3694535"/>
                <a:gd name="-3332" fmla="*/ 2090854 h 4522819"/>
                <a:gd name="-3333" fmla="*/ 2057494 w 3694535"/>
                <a:gd name="-3334" fmla="*/ 3076790 h 4522819"/>
                <a:gd name="-3335" fmla="*/ 2647507 w 3694535"/>
                <a:gd name="-3336" fmla="*/ 2550385 h 4522819"/>
                <a:gd name="-3337" fmla="*/ 2913694 w 3694535"/>
                <a:gd name="-3338" fmla="*/ 1322231 h 4522819"/>
                <a:gd name="-3339" fmla="*/ 2806809 w 3694535"/>
                <a:gd name="-3340" fmla="*/ 2413560 h 4522819"/>
                <a:gd name="-3341" fmla="*/ 3694535 w 3694535"/>
                <a:gd name="-3342" fmla="*/ 1154721 h 4522819"/>
                <a:gd name="-3343" fmla="*/ 2222205 w 3694535"/>
                <a:gd name="-3344" fmla="*/ 3400990 h 4522819"/>
                <a:gd name="-3345" fmla="*/ 2169042 w 3694535"/>
                <a:gd name="-3346" fmla="*/ 3847557 h 4522819"/>
                <a:gd name="-3347" fmla="*/ 3317358 w 3694535"/>
                <a:gd name="-3348" fmla="*/ 3124543 h 4522819"/>
                <a:gd name="-3349" fmla="*/ 2194317 w 3694535"/>
                <a:gd name="-3350" fmla="*/ 4061420 h 4522819"/>
                <a:gd name="-3351" fmla="*/ 2232838 w 3694535"/>
                <a:gd name="-3352" fmla="*/ 4506776 h 4522819"/>
                <a:gd name="-3353" fmla="*/ 2218194 w 3694535"/>
                <a:gd name="-3354" fmla="*/ 4521884 h 4522819"/>
                <a:gd name="-3355" fmla="*/ 1743740 w 3694535"/>
                <a:gd name="-3356" fmla="*/ 4522819 h 4522819"/>
                <a:gd name="-3357" fmla="*/ 1743740 w 3694535"/>
                <a:gd name="-3358" fmla="*/ 4522814 h 4522814"/>
                <a:gd name="-3359" fmla="*/ 1796903 w 3694535"/>
                <a:gd name="-3360" fmla="*/ 3815654 h 4522814"/>
                <a:gd name="-3361" fmla="*/ 1307805 w 3694535"/>
                <a:gd name="-3362" fmla="*/ 3411617 h 4522814"/>
                <a:gd name="-3363" fmla="*/ 31898 w 3694535"/>
                <a:gd name="-3364" fmla="*/ 2975682 h 4522814"/>
                <a:gd name="-3365" fmla="*/ 1127052 w 3694535"/>
                <a:gd name="-3366" fmla="*/ 3273394 h 4522814"/>
                <a:gd name="-3367" fmla="*/ 393405 w 3694535"/>
                <a:gd name="-3368" fmla="*/ 2486585 h 4522814"/>
                <a:gd name="-3369" fmla="*/ 1775638 w 3694535"/>
                <a:gd name="-3370" fmla="*/ 3549840 h 4522814"/>
                <a:gd name="-3371" fmla="*/ 1679945 w 3694535"/>
                <a:gd name="-3372" fmla="*/ 2422789 h 4522814"/>
                <a:gd name="-3373" fmla="*/ 0 w 3694535"/>
                <a:gd name="-3374" fmla="*/ 785375 h 4522814"/>
                <a:gd name="-3375" fmla="*/ 988828 w 3694535"/>
                <a:gd name="-3376" fmla="*/ 1954957 h 4522814"/>
                <a:gd name="-3377" fmla="*/ 1137684 w 3694535"/>
                <a:gd name="-3378" fmla="*/ 891701 h 4522814"/>
                <a:gd name="-3379" fmla="*/ 1222745 w 3694535"/>
                <a:gd name="-3380" fmla="*/ 2093180 h 4522814"/>
                <a:gd name="-3381" fmla="*/ 1690577 w 3694535"/>
                <a:gd name="-3382" fmla="*/ 2220771 h 4522814"/>
                <a:gd name="-3383" fmla="*/ 1956391 w 3694535"/>
                <a:gd name="-3384" fmla="*/ 30464 h 4522814"/>
                <a:gd name="-3385" fmla="*/ 2027834 w 3694535"/>
                <a:gd name="-3386" fmla="*/ 1016680 h 4522814"/>
                <a:gd name="-3387" fmla="*/ 1881963 w 3694535"/>
                <a:gd name="-3388" fmla="*/ 2090849 h 4522814"/>
                <a:gd name="-3389" fmla="*/ 2057494 w 3694535"/>
                <a:gd name="-3390" fmla="*/ 3076785 h 4522814"/>
                <a:gd name="-3391" fmla="*/ 2647507 w 3694535"/>
                <a:gd name="-3392" fmla="*/ 2550380 h 4522814"/>
                <a:gd name="-3393" fmla="*/ 2913694 w 3694535"/>
                <a:gd name="-3394" fmla="*/ 1322226 h 4522814"/>
                <a:gd name="-3395" fmla="*/ 2806809 w 3694535"/>
                <a:gd name="-3396" fmla="*/ 2413555 h 4522814"/>
                <a:gd name="-3397" fmla="*/ 3694535 w 3694535"/>
                <a:gd name="-3398" fmla="*/ 1154716 h 4522814"/>
                <a:gd name="-3399" fmla="*/ 2222205 w 3694535"/>
                <a:gd name="-3400" fmla="*/ 3400985 h 4522814"/>
                <a:gd name="-3401" fmla="*/ 2169042 w 3694535"/>
                <a:gd name="-3402" fmla="*/ 3847552 h 4522814"/>
                <a:gd name="-3403" fmla="*/ 3317358 w 3694535"/>
                <a:gd name="-3404" fmla="*/ 3124538 h 4522814"/>
                <a:gd name="-3405" fmla="*/ 2194317 w 3694535"/>
                <a:gd name="-3406" fmla="*/ 4061415 h 4522814"/>
                <a:gd name="-3407" fmla="*/ 2232838 w 3694535"/>
                <a:gd name="-3408" fmla="*/ 4506771 h 4522814"/>
                <a:gd name="-3409" fmla="*/ 2218194 w 3694535"/>
                <a:gd name="-3410" fmla="*/ 4521879 h 4522814"/>
                <a:gd name="-3411" fmla="*/ 1743740 w 3694535"/>
                <a:gd name="-3412" fmla="*/ 4522814 h 4522814"/>
                <a:gd name="-3413" fmla="*/ 1743740 w 3694535"/>
                <a:gd name="-3414" fmla="*/ 4492350 h 4492350"/>
                <a:gd name="-3415" fmla="*/ 1796903 w 3694535"/>
                <a:gd name="-3416" fmla="*/ 3785190 h 4492350"/>
                <a:gd name="-3417" fmla="*/ 1307805 w 3694535"/>
                <a:gd name="-3418" fmla="*/ 3381153 h 4492350"/>
                <a:gd name="-3419" fmla="*/ 31898 w 3694535"/>
                <a:gd name="-3420" fmla="*/ 2945218 h 4492350"/>
                <a:gd name="-3421" fmla="*/ 1127052 w 3694535"/>
                <a:gd name="-3422" fmla="*/ 3242930 h 4492350"/>
                <a:gd name="-3423" fmla="*/ 393405 w 3694535"/>
                <a:gd name="-3424" fmla="*/ 2456121 h 4492350"/>
                <a:gd name="-3425" fmla="*/ 1775638 w 3694535"/>
                <a:gd name="-3426" fmla="*/ 3519376 h 4492350"/>
                <a:gd name="-3427" fmla="*/ 1679945 w 3694535"/>
                <a:gd name="-3428" fmla="*/ 2392325 h 4492350"/>
                <a:gd name="-3429" fmla="*/ 0 w 3694535"/>
                <a:gd name="-3430" fmla="*/ 754911 h 4492350"/>
                <a:gd name="-3431" fmla="*/ 988828 w 3694535"/>
                <a:gd name="-3432" fmla="*/ 1924493 h 4492350"/>
                <a:gd name="-3433" fmla="*/ 1137684 w 3694535"/>
                <a:gd name="-3434" fmla="*/ 861237 h 4492350"/>
                <a:gd name="-3435" fmla="*/ 1222745 w 3694535"/>
                <a:gd name="-3436" fmla="*/ 2062716 h 4492350"/>
                <a:gd name="-3437" fmla="*/ 1690577 w 3694535"/>
                <a:gd name="-3438" fmla="*/ 2190307 h 4492350"/>
                <a:gd name="-3439" fmla="*/ 1956391 w 3694535"/>
                <a:gd name="-3440" fmla="*/ 0 h 4492350"/>
                <a:gd name="-3441" fmla="*/ 2027834 w 3694535"/>
                <a:gd name="-3442" fmla="*/ 986216 h 4492350"/>
                <a:gd name="-3443" fmla="*/ 1881963 w 3694535"/>
                <a:gd name="-3444" fmla="*/ 2060385 h 4492350"/>
                <a:gd name="-3445" fmla="*/ 2057494 w 3694535"/>
                <a:gd name="-3446" fmla="*/ 3046321 h 4492350"/>
                <a:gd name="-3447" fmla="*/ 2647507 w 3694535"/>
                <a:gd name="-3448" fmla="*/ 2519916 h 4492350"/>
                <a:gd name="-3449" fmla="*/ 2913694 w 3694535"/>
                <a:gd name="-3450" fmla="*/ 1291762 h 4492350"/>
                <a:gd name="-3451" fmla="*/ 2806809 w 3694535"/>
                <a:gd name="-3452" fmla="*/ 2383091 h 4492350"/>
                <a:gd name="-3453" fmla="*/ 3694535 w 3694535"/>
                <a:gd name="-3454" fmla="*/ 1124252 h 4492350"/>
                <a:gd name="-3455" fmla="*/ 2222205 w 3694535"/>
                <a:gd name="-3456" fmla="*/ 3370521 h 4492350"/>
                <a:gd name="-3457" fmla="*/ 2169042 w 3694535"/>
                <a:gd name="-3458" fmla="*/ 3817088 h 4492350"/>
                <a:gd name="-3459" fmla="*/ 3317358 w 3694535"/>
                <a:gd name="-3460" fmla="*/ 3094074 h 4492350"/>
                <a:gd name="-3461" fmla="*/ 2194317 w 3694535"/>
                <a:gd name="-3462" fmla="*/ 4030951 h 4492350"/>
                <a:gd name="-3463" fmla="*/ 2232838 w 3694535"/>
                <a:gd name="-3464" fmla="*/ 4476307 h 4492350"/>
                <a:gd name="-3465" fmla="*/ 2218194 w 3694535"/>
                <a:gd name="-3466" fmla="*/ 4491415 h 4492350"/>
                <a:gd name="-3467" fmla="*/ 1743740 w 3694535"/>
                <a:gd name="-3468" fmla="*/ 4492350 h 4492350"/>
                <a:gd name="-3469" fmla="*/ 1743740 w 3694535"/>
                <a:gd name="-3470" fmla="*/ 4492350 h 4492350"/>
                <a:gd name="-3471" fmla="*/ 1796903 w 3694535"/>
                <a:gd name="-3472" fmla="*/ 3785190 h 4492350"/>
                <a:gd name="-3473" fmla="*/ 1307805 w 3694535"/>
                <a:gd name="-3474" fmla="*/ 3381153 h 4492350"/>
                <a:gd name="-3475" fmla="*/ 31898 w 3694535"/>
                <a:gd name="-3476" fmla="*/ 2945218 h 4492350"/>
                <a:gd name="-3477" fmla="*/ 1127052 w 3694535"/>
                <a:gd name="-3478" fmla="*/ 3242930 h 4492350"/>
                <a:gd name="-3479" fmla="*/ 393405 w 3694535"/>
                <a:gd name="-3480" fmla="*/ 2456121 h 4492350"/>
                <a:gd name="-3481" fmla="*/ 1775638 w 3694535"/>
                <a:gd name="-3482" fmla="*/ 3519376 h 4492350"/>
                <a:gd name="-3483" fmla="*/ 1679945 w 3694535"/>
                <a:gd name="-3484" fmla="*/ 2392325 h 4492350"/>
                <a:gd name="-3485" fmla="*/ 0 w 3694535"/>
                <a:gd name="-3486" fmla="*/ 754911 h 4492350"/>
                <a:gd name="-3487" fmla="*/ 988828 w 3694535"/>
                <a:gd name="-3488" fmla="*/ 1924493 h 4492350"/>
                <a:gd name="-3489" fmla="*/ 1137684 w 3694535"/>
                <a:gd name="-3490" fmla="*/ 861237 h 4492350"/>
                <a:gd name="-3491" fmla="*/ 1222745 w 3694535"/>
                <a:gd name="-3492" fmla="*/ 2062716 h 4492350"/>
                <a:gd name="-3493" fmla="*/ 1690577 w 3694535"/>
                <a:gd name="-3494" fmla="*/ 2190307 h 4492350"/>
                <a:gd name="-3495" fmla="*/ 1956391 w 3694535"/>
                <a:gd name="-3496" fmla="*/ 0 h 4492350"/>
                <a:gd name="-3497" fmla="*/ 2027834 w 3694535"/>
                <a:gd name="-3498" fmla="*/ 986216 h 4492350"/>
                <a:gd name="-3499" fmla="*/ 1881963 w 3694535"/>
                <a:gd name="-3500" fmla="*/ 2060385 h 4492350"/>
                <a:gd name="-3501" fmla="*/ 2057494 w 3694535"/>
                <a:gd name="-3502" fmla="*/ 3046321 h 4492350"/>
                <a:gd name="-3503" fmla="*/ 2647507 w 3694535"/>
                <a:gd name="-3504" fmla="*/ 2519916 h 4492350"/>
                <a:gd name="-3505" fmla="*/ 2913694 w 3694535"/>
                <a:gd name="-3506" fmla="*/ 1291762 h 4492350"/>
                <a:gd name="-3507" fmla="*/ 2806809 w 3694535"/>
                <a:gd name="-3508" fmla="*/ 2383091 h 4492350"/>
                <a:gd name="-3509" fmla="*/ 3694535 w 3694535"/>
                <a:gd name="-3510" fmla="*/ 1124252 h 4492350"/>
                <a:gd name="-3511" fmla="*/ 2222205 w 3694535"/>
                <a:gd name="-3512" fmla="*/ 3370521 h 4492350"/>
                <a:gd name="-3513" fmla="*/ 2169042 w 3694535"/>
                <a:gd name="-3514" fmla="*/ 3817088 h 4492350"/>
                <a:gd name="-3515" fmla="*/ 3317358 w 3694535"/>
                <a:gd name="-3516" fmla="*/ 3094074 h 4492350"/>
                <a:gd name="-3517" fmla="*/ 2194317 w 3694535"/>
                <a:gd name="-3518" fmla="*/ 4030951 h 4492350"/>
                <a:gd name="-3519" fmla="*/ 2232838 w 3694535"/>
                <a:gd name="-3520" fmla="*/ 4476307 h 4492350"/>
                <a:gd name="-3521" fmla="*/ 2218194 w 3694535"/>
                <a:gd name="-3522" fmla="*/ 4491415 h 4492350"/>
                <a:gd name="-3523" fmla="*/ 1743740 w 3694535"/>
                <a:gd name="-3524" fmla="*/ 4492350 h 4492350"/>
                <a:gd name="-3525" fmla="*/ 1743740 w 3694535"/>
                <a:gd name="-3526" fmla="*/ 4492350 h 4492350"/>
                <a:gd name="-3527" fmla="*/ 1796903 w 3694535"/>
                <a:gd name="-3528" fmla="*/ 3785190 h 4492350"/>
                <a:gd name="-3529" fmla="*/ 1307805 w 3694535"/>
                <a:gd name="-3530" fmla="*/ 3381153 h 4492350"/>
                <a:gd name="-3531" fmla="*/ 31898 w 3694535"/>
                <a:gd name="-3532" fmla="*/ 2945218 h 4492350"/>
                <a:gd name="-3533" fmla="*/ 1127052 w 3694535"/>
                <a:gd name="-3534" fmla="*/ 3242930 h 4492350"/>
                <a:gd name="-3535" fmla="*/ 393405 w 3694535"/>
                <a:gd name="-3536" fmla="*/ 2456121 h 4492350"/>
                <a:gd name="-3537" fmla="*/ 1775638 w 3694535"/>
                <a:gd name="-3538" fmla="*/ 3519376 h 4492350"/>
                <a:gd name="-3539" fmla="*/ 1679945 w 3694535"/>
                <a:gd name="-3540" fmla="*/ 2392325 h 4492350"/>
                <a:gd name="-3541" fmla="*/ 0 w 3694535"/>
                <a:gd name="-3542" fmla="*/ 754911 h 4492350"/>
                <a:gd name="-3543" fmla="*/ 988828 w 3694535"/>
                <a:gd name="-3544" fmla="*/ 1924493 h 4492350"/>
                <a:gd name="-3545" fmla="*/ 1137684 w 3694535"/>
                <a:gd name="-3546" fmla="*/ 861237 h 4492350"/>
                <a:gd name="-3547" fmla="*/ 1222745 w 3694535"/>
                <a:gd name="-3548" fmla="*/ 2062716 h 4492350"/>
                <a:gd name="-3549" fmla="*/ 1690577 w 3694535"/>
                <a:gd name="-3550" fmla="*/ 2190307 h 4492350"/>
                <a:gd name="-3551" fmla="*/ 1956391 w 3694535"/>
                <a:gd name="-3552" fmla="*/ 0 h 4492350"/>
                <a:gd name="-3553" fmla="*/ 2027834 w 3694535"/>
                <a:gd name="-3554" fmla="*/ 986216 h 4492350"/>
                <a:gd name="-3555" fmla="*/ 1881963 w 3694535"/>
                <a:gd name="-3556" fmla="*/ 2060385 h 4492350"/>
                <a:gd name="-3557" fmla="*/ 2057494 w 3694535"/>
                <a:gd name="-3558" fmla="*/ 3046321 h 4492350"/>
                <a:gd name="-3559" fmla="*/ 2647507 w 3694535"/>
                <a:gd name="-3560" fmla="*/ 2519916 h 4492350"/>
                <a:gd name="-3561" fmla="*/ 2913694 w 3694535"/>
                <a:gd name="-3562" fmla="*/ 1291762 h 4492350"/>
                <a:gd name="-3563" fmla="*/ 2806809 w 3694535"/>
                <a:gd name="-3564" fmla="*/ 2383091 h 4492350"/>
                <a:gd name="-3565" fmla="*/ 3694535 w 3694535"/>
                <a:gd name="-3566" fmla="*/ 1124252 h 4492350"/>
                <a:gd name="-3567" fmla="*/ 2222205 w 3694535"/>
                <a:gd name="-3568" fmla="*/ 3370521 h 4492350"/>
                <a:gd name="-3569" fmla="*/ 2169042 w 3694535"/>
                <a:gd name="-3570" fmla="*/ 3817088 h 4492350"/>
                <a:gd name="-3571" fmla="*/ 3317358 w 3694535"/>
                <a:gd name="-3572" fmla="*/ 3094074 h 4492350"/>
                <a:gd name="-3573" fmla="*/ 2194317 w 3694535"/>
                <a:gd name="-3574" fmla="*/ 4030951 h 4492350"/>
                <a:gd name="-3575" fmla="*/ 2232838 w 3694535"/>
                <a:gd name="-3576" fmla="*/ 4476307 h 4492350"/>
                <a:gd name="-3577" fmla="*/ 2218194 w 3694535"/>
                <a:gd name="-3578" fmla="*/ 4491415 h 4492350"/>
                <a:gd name="-3579" fmla="*/ 1743740 w 3694535"/>
                <a:gd name="-3580" fmla="*/ 4492350 h 4492350"/>
                <a:gd name="-3581" fmla="*/ 1743740 w 3694535"/>
                <a:gd name="-3582" fmla="*/ 4492350 h 4492350"/>
                <a:gd name="-3583" fmla="*/ 1796903 w 3694535"/>
                <a:gd name="-3584" fmla="*/ 3785190 h 4492350"/>
                <a:gd name="-3585" fmla="*/ 1307805 w 3694535"/>
                <a:gd name="-3586" fmla="*/ 3381153 h 4492350"/>
                <a:gd name="-3587" fmla="*/ 31898 w 3694535"/>
                <a:gd name="-3588" fmla="*/ 2945218 h 4492350"/>
                <a:gd name="-3589" fmla="*/ 1127052 w 3694535"/>
                <a:gd name="-3590" fmla="*/ 3242930 h 4492350"/>
                <a:gd name="-3591" fmla="*/ 393405 w 3694535"/>
                <a:gd name="-3592" fmla="*/ 2456121 h 4492350"/>
                <a:gd name="-3593" fmla="*/ 1775638 w 3694535"/>
                <a:gd name="-3594" fmla="*/ 3519376 h 4492350"/>
                <a:gd name="-3595" fmla="*/ 1679945 w 3694535"/>
                <a:gd name="-3596" fmla="*/ 2392325 h 4492350"/>
                <a:gd name="-3597" fmla="*/ 0 w 3694535"/>
                <a:gd name="-3598" fmla="*/ 754911 h 4492350"/>
                <a:gd name="-3599" fmla="*/ 988828 w 3694535"/>
                <a:gd name="-3600" fmla="*/ 1924493 h 4492350"/>
                <a:gd name="-3601" fmla="*/ 1137684 w 3694535"/>
                <a:gd name="-3602" fmla="*/ 861237 h 4492350"/>
                <a:gd name="-3603" fmla="*/ 1222745 w 3694535"/>
                <a:gd name="-3604" fmla="*/ 2062716 h 4492350"/>
                <a:gd name="-3605" fmla="*/ 1690577 w 3694535"/>
                <a:gd name="-3606" fmla="*/ 2190307 h 4492350"/>
                <a:gd name="-3607" fmla="*/ 1956391 w 3694535"/>
                <a:gd name="-3608" fmla="*/ 0 h 4492350"/>
                <a:gd name="-3609" fmla="*/ 2027834 w 3694535"/>
                <a:gd name="-3610" fmla="*/ 986216 h 4492350"/>
                <a:gd name="-3611" fmla="*/ 1881963 w 3694535"/>
                <a:gd name="-3612" fmla="*/ 2060385 h 4492350"/>
                <a:gd name="-3613" fmla="*/ 2057494 w 3694535"/>
                <a:gd name="-3614" fmla="*/ 3046321 h 4492350"/>
                <a:gd name="-3615" fmla="*/ 2647507 w 3694535"/>
                <a:gd name="-3616" fmla="*/ 2519916 h 4492350"/>
                <a:gd name="-3617" fmla="*/ 2913694 w 3694535"/>
                <a:gd name="-3618" fmla="*/ 1291762 h 4492350"/>
                <a:gd name="-3619" fmla="*/ 2806809 w 3694535"/>
                <a:gd name="-3620" fmla="*/ 2383091 h 4492350"/>
                <a:gd name="-3621" fmla="*/ 3694535 w 3694535"/>
                <a:gd name="-3622" fmla="*/ 1124252 h 4492350"/>
                <a:gd name="-3623" fmla="*/ 2222205 w 3694535"/>
                <a:gd name="-3624" fmla="*/ 3370521 h 4492350"/>
                <a:gd name="-3625" fmla="*/ 2169042 w 3694535"/>
                <a:gd name="-3626" fmla="*/ 3817088 h 4492350"/>
                <a:gd name="-3627" fmla="*/ 3317358 w 3694535"/>
                <a:gd name="-3628" fmla="*/ 3094074 h 4492350"/>
                <a:gd name="-3629" fmla="*/ 2194317 w 3694535"/>
                <a:gd name="-3630" fmla="*/ 4030951 h 4492350"/>
                <a:gd name="-3631" fmla="*/ 2232838 w 3694535"/>
                <a:gd name="-3632" fmla="*/ 4476307 h 4492350"/>
                <a:gd name="-3633" fmla="*/ 2218194 w 3694535"/>
                <a:gd name="-3634" fmla="*/ 4491415 h 4492350"/>
                <a:gd name="-3635" fmla="*/ 1743740 w 3694535"/>
                <a:gd name="-3636" fmla="*/ 4492350 h 4492350"/>
                <a:gd name="-3637" fmla="*/ 1743740 w 3694535"/>
                <a:gd name="-3638" fmla="*/ 4492350 h 4492350"/>
                <a:gd name="-3639" fmla="*/ 1796903 w 3694535"/>
                <a:gd name="-3640" fmla="*/ 3785190 h 4492350"/>
                <a:gd name="-3641" fmla="*/ 1307805 w 3694535"/>
                <a:gd name="-3642" fmla="*/ 3381153 h 4492350"/>
                <a:gd name="-3643" fmla="*/ 31898 w 3694535"/>
                <a:gd name="-3644" fmla="*/ 2945218 h 4492350"/>
                <a:gd name="-3645" fmla="*/ 1127052 w 3694535"/>
                <a:gd name="-3646" fmla="*/ 3242930 h 4492350"/>
                <a:gd name="-3647" fmla="*/ 393405 w 3694535"/>
                <a:gd name="-3648" fmla="*/ 2456121 h 4492350"/>
                <a:gd name="-3649" fmla="*/ 1775638 w 3694535"/>
                <a:gd name="-3650" fmla="*/ 3519376 h 4492350"/>
                <a:gd name="-3651" fmla="*/ 1679945 w 3694535"/>
                <a:gd name="-3652" fmla="*/ 2392325 h 4492350"/>
                <a:gd name="-3653" fmla="*/ 0 w 3694535"/>
                <a:gd name="-3654" fmla="*/ 754911 h 4492350"/>
                <a:gd name="-3655" fmla="*/ 988828 w 3694535"/>
                <a:gd name="-3656" fmla="*/ 1924493 h 4492350"/>
                <a:gd name="-3657" fmla="*/ 1137684 w 3694535"/>
                <a:gd name="-3658" fmla="*/ 861237 h 4492350"/>
                <a:gd name="-3659" fmla="*/ 1222745 w 3694535"/>
                <a:gd name="-3660" fmla="*/ 2062716 h 4492350"/>
                <a:gd name="-3661" fmla="*/ 1690577 w 3694535"/>
                <a:gd name="-3662" fmla="*/ 2190307 h 4492350"/>
                <a:gd name="-3663" fmla="*/ 1956391 w 3694535"/>
                <a:gd name="-3664" fmla="*/ 0 h 4492350"/>
                <a:gd name="-3665" fmla="*/ 2027834 w 3694535"/>
                <a:gd name="-3666" fmla="*/ 986216 h 4492350"/>
                <a:gd name="-3667" fmla="*/ 1881963 w 3694535"/>
                <a:gd name="-3668" fmla="*/ 2060385 h 4492350"/>
                <a:gd name="-3669" fmla="*/ 2057494 w 3694535"/>
                <a:gd name="-3670" fmla="*/ 3046321 h 4492350"/>
                <a:gd name="-3671" fmla="*/ 2647507 w 3694535"/>
                <a:gd name="-3672" fmla="*/ 2519916 h 4492350"/>
                <a:gd name="-3673" fmla="*/ 2913694 w 3694535"/>
                <a:gd name="-3674" fmla="*/ 1291762 h 4492350"/>
                <a:gd name="-3675" fmla="*/ 2806809 w 3694535"/>
                <a:gd name="-3676" fmla="*/ 2383091 h 4492350"/>
                <a:gd name="-3677" fmla="*/ 3694535 w 3694535"/>
                <a:gd name="-3678" fmla="*/ 1124252 h 4492350"/>
                <a:gd name="-3679" fmla="*/ 2222205 w 3694535"/>
                <a:gd name="-3680" fmla="*/ 3370521 h 4492350"/>
                <a:gd name="-3681" fmla="*/ 2169042 w 3694535"/>
                <a:gd name="-3682" fmla="*/ 3817088 h 4492350"/>
                <a:gd name="-3683" fmla="*/ 3317358 w 3694535"/>
                <a:gd name="-3684" fmla="*/ 3094074 h 4492350"/>
                <a:gd name="-3685" fmla="*/ 2194317 w 3694535"/>
                <a:gd name="-3686" fmla="*/ 4030951 h 4492350"/>
                <a:gd name="-3687" fmla="*/ 2232838 w 3694535"/>
                <a:gd name="-3688" fmla="*/ 4476307 h 4492350"/>
                <a:gd name="-3689" fmla="*/ 2218194 w 3694535"/>
                <a:gd name="-3690" fmla="*/ 4491415 h 4492350"/>
                <a:gd name="-3691" fmla="*/ 1743740 w 3694535"/>
                <a:gd name="-3692" fmla="*/ 4492350 h 4492350"/>
                <a:gd name="-3693" fmla="*/ 1743740 w 3694535"/>
                <a:gd name="-3694" fmla="*/ 4492350 h 4492350"/>
                <a:gd name="-3695" fmla="*/ 1796903 w 3694535"/>
                <a:gd name="-3696" fmla="*/ 3785190 h 4492350"/>
                <a:gd name="-3697" fmla="*/ 1307805 w 3694535"/>
                <a:gd name="-3698" fmla="*/ 3381153 h 4492350"/>
                <a:gd name="-3699" fmla="*/ 31898 w 3694535"/>
                <a:gd name="-3700" fmla="*/ 2945218 h 4492350"/>
                <a:gd name="-3701" fmla="*/ 1127052 w 3694535"/>
                <a:gd name="-3702" fmla="*/ 3242930 h 4492350"/>
                <a:gd name="-3703" fmla="*/ 393405 w 3694535"/>
                <a:gd name="-3704" fmla="*/ 2456121 h 4492350"/>
                <a:gd name="-3705" fmla="*/ 1775638 w 3694535"/>
                <a:gd name="-3706" fmla="*/ 3519376 h 4492350"/>
                <a:gd name="-3707" fmla="*/ 1679945 w 3694535"/>
                <a:gd name="-3708" fmla="*/ 2392325 h 4492350"/>
                <a:gd name="-3709" fmla="*/ 0 w 3694535"/>
                <a:gd name="-3710" fmla="*/ 754911 h 4492350"/>
                <a:gd name="-3711" fmla="*/ 988828 w 3694535"/>
                <a:gd name="-3712" fmla="*/ 1924493 h 4492350"/>
                <a:gd name="-3713" fmla="*/ 1137684 w 3694535"/>
                <a:gd name="-3714" fmla="*/ 861237 h 4492350"/>
                <a:gd name="-3715" fmla="*/ 1222745 w 3694535"/>
                <a:gd name="-3716" fmla="*/ 2062716 h 4492350"/>
                <a:gd name="-3717" fmla="*/ 1690577 w 3694535"/>
                <a:gd name="-3718" fmla="*/ 2190307 h 4492350"/>
                <a:gd name="-3719" fmla="*/ 1956391 w 3694535"/>
                <a:gd name="-3720" fmla="*/ 0 h 4492350"/>
                <a:gd name="-3721" fmla="*/ 2027834 w 3694535"/>
                <a:gd name="-3722" fmla="*/ 986216 h 4492350"/>
                <a:gd name="-3723" fmla="*/ 1881963 w 3694535"/>
                <a:gd name="-3724" fmla="*/ 2060385 h 4492350"/>
                <a:gd name="-3725" fmla="*/ 2057494 w 3694535"/>
                <a:gd name="-3726" fmla="*/ 3046321 h 4492350"/>
                <a:gd name="-3727" fmla="*/ 2647507 w 3694535"/>
                <a:gd name="-3728" fmla="*/ 2519916 h 4492350"/>
                <a:gd name="-3729" fmla="*/ 2913694 w 3694535"/>
                <a:gd name="-3730" fmla="*/ 1291762 h 4492350"/>
                <a:gd name="-3731" fmla="*/ 2806809 w 3694535"/>
                <a:gd name="-3732" fmla="*/ 2383091 h 4492350"/>
                <a:gd name="-3733" fmla="*/ 3694535 w 3694535"/>
                <a:gd name="-3734" fmla="*/ 1124252 h 4492350"/>
                <a:gd name="-3735" fmla="*/ 2222205 w 3694535"/>
                <a:gd name="-3736" fmla="*/ 3370521 h 4492350"/>
                <a:gd name="-3737" fmla="*/ 2169042 w 3694535"/>
                <a:gd name="-3738" fmla="*/ 3817088 h 4492350"/>
                <a:gd name="-3739" fmla="*/ 3317358 w 3694535"/>
                <a:gd name="-3740" fmla="*/ 3094074 h 4492350"/>
                <a:gd name="-3741" fmla="*/ 2194317 w 3694535"/>
                <a:gd name="-3742" fmla="*/ 4030951 h 4492350"/>
                <a:gd name="-3743" fmla="*/ 2232838 w 3694535"/>
                <a:gd name="-3744" fmla="*/ 4476307 h 4492350"/>
                <a:gd name="-3745" fmla="*/ 2218194 w 3694535"/>
                <a:gd name="-3746" fmla="*/ 4491415 h 4492350"/>
                <a:gd name="-3747" fmla="*/ 1743740 w 3694535"/>
                <a:gd name="-3748" fmla="*/ 4492350 h 4492350"/>
                <a:gd name="-3749" fmla="*/ 1743740 w 3694535"/>
                <a:gd name="-3750" fmla="*/ 4492350 h 4492350"/>
                <a:gd name="-3751" fmla="*/ 1796903 w 3694535"/>
                <a:gd name="-3752" fmla="*/ 3785190 h 4492350"/>
                <a:gd name="-3753" fmla="*/ 1307805 w 3694535"/>
                <a:gd name="-3754" fmla="*/ 3381153 h 4492350"/>
                <a:gd name="-3755" fmla="*/ 31898 w 3694535"/>
                <a:gd name="-3756" fmla="*/ 2945218 h 4492350"/>
                <a:gd name="-3757" fmla="*/ 1127052 w 3694535"/>
                <a:gd name="-3758" fmla="*/ 3242930 h 4492350"/>
                <a:gd name="-3759" fmla="*/ 393405 w 3694535"/>
                <a:gd name="-3760" fmla="*/ 2456121 h 4492350"/>
                <a:gd name="-3761" fmla="*/ 1775638 w 3694535"/>
                <a:gd name="-3762" fmla="*/ 3519376 h 4492350"/>
                <a:gd name="-3763" fmla="*/ 1679945 w 3694535"/>
                <a:gd name="-3764" fmla="*/ 2392325 h 4492350"/>
                <a:gd name="-3765" fmla="*/ 0 w 3694535"/>
                <a:gd name="-3766" fmla="*/ 754911 h 4492350"/>
                <a:gd name="-3767" fmla="*/ 988828 w 3694535"/>
                <a:gd name="-3768" fmla="*/ 1924493 h 4492350"/>
                <a:gd name="-3769" fmla="*/ 1137684 w 3694535"/>
                <a:gd name="-3770" fmla="*/ 861237 h 4492350"/>
                <a:gd name="-3771" fmla="*/ 1222745 w 3694535"/>
                <a:gd name="-3772" fmla="*/ 2062716 h 4492350"/>
                <a:gd name="-3773" fmla="*/ 1690577 w 3694535"/>
                <a:gd name="-3774" fmla="*/ 2190307 h 4492350"/>
                <a:gd name="-3775" fmla="*/ 1956391 w 3694535"/>
                <a:gd name="-3776" fmla="*/ 0 h 4492350"/>
                <a:gd name="-3777" fmla="*/ 2027834 w 3694535"/>
                <a:gd name="-3778" fmla="*/ 986216 h 4492350"/>
                <a:gd name="-3779" fmla="*/ 1881963 w 3694535"/>
                <a:gd name="-3780" fmla="*/ 2060385 h 4492350"/>
                <a:gd name="-3781" fmla="*/ 2057494 w 3694535"/>
                <a:gd name="-3782" fmla="*/ 3046321 h 4492350"/>
                <a:gd name="-3783" fmla="*/ 2647507 w 3694535"/>
                <a:gd name="-3784" fmla="*/ 2519916 h 4492350"/>
                <a:gd name="-3785" fmla="*/ 2913694 w 3694535"/>
                <a:gd name="-3786" fmla="*/ 1291762 h 4492350"/>
                <a:gd name="-3787" fmla="*/ 2806809 w 3694535"/>
                <a:gd name="-3788" fmla="*/ 2383091 h 4492350"/>
                <a:gd name="-3789" fmla="*/ 3694535 w 3694535"/>
                <a:gd name="-3790" fmla="*/ 1124252 h 4492350"/>
                <a:gd name="-3791" fmla="*/ 2222205 w 3694535"/>
                <a:gd name="-3792" fmla="*/ 3370521 h 4492350"/>
                <a:gd name="-3793" fmla="*/ 2169042 w 3694535"/>
                <a:gd name="-3794" fmla="*/ 3817088 h 4492350"/>
                <a:gd name="-3795" fmla="*/ 3317358 w 3694535"/>
                <a:gd name="-3796" fmla="*/ 3094074 h 4492350"/>
                <a:gd name="-3797" fmla="*/ 2194317 w 3694535"/>
                <a:gd name="-3798" fmla="*/ 4030951 h 4492350"/>
                <a:gd name="-3799" fmla="*/ 2232838 w 3694535"/>
                <a:gd name="-3800" fmla="*/ 4476307 h 4492350"/>
                <a:gd name="-3801" fmla="*/ 2218194 w 3694535"/>
                <a:gd name="-3802" fmla="*/ 4491415 h 4492350"/>
                <a:gd name="-3803" fmla="*/ 1743740 w 3694535"/>
                <a:gd name="-3804" fmla="*/ 4492350 h 4492350"/>
                <a:gd name="-3805" fmla="*/ 1743740 w 3694535"/>
                <a:gd name="-3806" fmla="*/ 4492350 h 4492350"/>
                <a:gd name="-3807" fmla="*/ 1796903 w 3694535"/>
                <a:gd name="-3808" fmla="*/ 3785190 h 4492350"/>
                <a:gd name="-3809" fmla="*/ 1307805 w 3694535"/>
                <a:gd name="-3810" fmla="*/ 3381153 h 4492350"/>
                <a:gd name="-3811" fmla="*/ 31898 w 3694535"/>
                <a:gd name="-3812" fmla="*/ 2945218 h 4492350"/>
                <a:gd name="-3813" fmla="*/ 1127052 w 3694535"/>
                <a:gd name="-3814" fmla="*/ 3242930 h 4492350"/>
                <a:gd name="-3815" fmla="*/ 393405 w 3694535"/>
                <a:gd name="-3816" fmla="*/ 2456121 h 4492350"/>
                <a:gd name="-3817" fmla="*/ 1775638 w 3694535"/>
                <a:gd name="-3818" fmla="*/ 3519376 h 4492350"/>
                <a:gd name="-3819" fmla="*/ 1683956 w 3694535"/>
                <a:gd name="-3820" fmla="*/ 2424409 h 4492350"/>
                <a:gd name="-3821" fmla="*/ 0 w 3694535"/>
                <a:gd name="-3822" fmla="*/ 754911 h 4492350"/>
                <a:gd name="-3823" fmla="*/ 988828 w 3694535"/>
                <a:gd name="-3824" fmla="*/ 1924493 h 4492350"/>
                <a:gd name="-3825" fmla="*/ 1137684 w 3694535"/>
                <a:gd name="-3826" fmla="*/ 861237 h 4492350"/>
                <a:gd name="-3827" fmla="*/ 1222745 w 3694535"/>
                <a:gd name="-3828" fmla="*/ 2062716 h 4492350"/>
                <a:gd name="-3829" fmla="*/ 1690577 w 3694535"/>
                <a:gd name="-3830" fmla="*/ 2190307 h 4492350"/>
                <a:gd name="-3831" fmla="*/ 1956391 w 3694535"/>
                <a:gd name="-3832" fmla="*/ 0 h 4492350"/>
                <a:gd name="-3833" fmla="*/ 2027834 w 3694535"/>
                <a:gd name="-3834" fmla="*/ 986216 h 4492350"/>
                <a:gd name="-3835" fmla="*/ 1881963 w 3694535"/>
                <a:gd name="-3836" fmla="*/ 2060385 h 4492350"/>
                <a:gd name="-3837" fmla="*/ 2057494 w 3694535"/>
                <a:gd name="-3838" fmla="*/ 3046321 h 4492350"/>
                <a:gd name="-3839" fmla="*/ 2647507 w 3694535"/>
                <a:gd name="-3840" fmla="*/ 2519916 h 4492350"/>
                <a:gd name="-3841" fmla="*/ 2913694 w 3694535"/>
                <a:gd name="-3842" fmla="*/ 1291762 h 4492350"/>
                <a:gd name="-3843" fmla="*/ 2806809 w 3694535"/>
                <a:gd name="-3844" fmla="*/ 2383091 h 4492350"/>
                <a:gd name="-3845" fmla="*/ 3694535 w 3694535"/>
                <a:gd name="-3846" fmla="*/ 1124252 h 4492350"/>
                <a:gd name="-3847" fmla="*/ 2222205 w 3694535"/>
                <a:gd name="-3848" fmla="*/ 3370521 h 4492350"/>
                <a:gd name="-3849" fmla="*/ 2169042 w 3694535"/>
                <a:gd name="-3850" fmla="*/ 3817088 h 4492350"/>
                <a:gd name="-3851" fmla="*/ 3317358 w 3694535"/>
                <a:gd name="-3852" fmla="*/ 3094074 h 4492350"/>
                <a:gd name="-3853" fmla="*/ 2194317 w 3694535"/>
                <a:gd name="-3854" fmla="*/ 4030951 h 4492350"/>
                <a:gd name="-3855" fmla="*/ 2232838 w 3694535"/>
                <a:gd name="-3856" fmla="*/ 4476307 h 4492350"/>
                <a:gd name="-3857" fmla="*/ 2218194 w 3694535"/>
                <a:gd name="-3858" fmla="*/ 4491415 h 4492350"/>
                <a:gd name="-3859" fmla="*/ 1743740 w 3694535"/>
                <a:gd name="-3860" fmla="*/ 4492350 h 4492350"/>
                <a:gd name="-3861" fmla="*/ 1743740 w 3694535"/>
                <a:gd name="-3862" fmla="*/ 4492350 h 4492350"/>
                <a:gd name="-3863" fmla="*/ 1796903 w 3694535"/>
                <a:gd name="-3864" fmla="*/ 3785190 h 4492350"/>
                <a:gd name="-3865" fmla="*/ 1307805 w 3694535"/>
                <a:gd name="-3866" fmla="*/ 3381153 h 4492350"/>
                <a:gd name="-3867" fmla="*/ 31898 w 3694535"/>
                <a:gd name="-3868" fmla="*/ 2945218 h 4492350"/>
                <a:gd name="-3869" fmla="*/ 1127052 w 3694535"/>
                <a:gd name="-3870" fmla="*/ 3242930 h 4492350"/>
                <a:gd name="-3871" fmla="*/ 393405 w 3694535"/>
                <a:gd name="-3872" fmla="*/ 2456121 h 4492350"/>
                <a:gd name="-3873" fmla="*/ 1775638 w 3694535"/>
                <a:gd name="-3874" fmla="*/ 3519376 h 4492350"/>
                <a:gd name="-3875" fmla="*/ 1683956 w 3694535"/>
                <a:gd name="-3876" fmla="*/ 2424409 h 4492350"/>
                <a:gd name="-3877" fmla="*/ 0 w 3694535"/>
                <a:gd name="-3878" fmla="*/ 754911 h 4492350"/>
                <a:gd name="-3879" fmla="*/ 988828 w 3694535"/>
                <a:gd name="-3880" fmla="*/ 1924493 h 4492350"/>
                <a:gd name="-3881" fmla="*/ 1137684 w 3694535"/>
                <a:gd name="-3882" fmla="*/ 861237 h 4492350"/>
                <a:gd name="-3883" fmla="*/ 1222745 w 3694535"/>
                <a:gd name="-3884" fmla="*/ 2062716 h 4492350"/>
                <a:gd name="-3885" fmla="*/ 1690577 w 3694535"/>
                <a:gd name="-3886" fmla="*/ 2190307 h 4492350"/>
                <a:gd name="-3887" fmla="*/ 1956391 w 3694535"/>
                <a:gd name="-3888" fmla="*/ 0 h 4492350"/>
                <a:gd name="-3889" fmla="*/ 2027834 w 3694535"/>
                <a:gd name="-3890" fmla="*/ 986216 h 4492350"/>
                <a:gd name="-3891" fmla="*/ 1881963 w 3694535"/>
                <a:gd name="-3892" fmla="*/ 2060385 h 4492350"/>
                <a:gd name="-3893" fmla="*/ 2057494 w 3694535"/>
                <a:gd name="-3894" fmla="*/ 3046321 h 4492350"/>
                <a:gd name="-3895" fmla="*/ 2647507 w 3694535"/>
                <a:gd name="-3896" fmla="*/ 2519916 h 4492350"/>
                <a:gd name="-3897" fmla="*/ 2913694 w 3694535"/>
                <a:gd name="-3898" fmla="*/ 1291762 h 4492350"/>
                <a:gd name="-3899" fmla="*/ 2806809 w 3694535"/>
                <a:gd name="-3900" fmla="*/ 2383091 h 4492350"/>
                <a:gd name="-3901" fmla="*/ 3694535 w 3694535"/>
                <a:gd name="-3902" fmla="*/ 1124252 h 4492350"/>
                <a:gd name="-3903" fmla="*/ 2222205 w 3694535"/>
                <a:gd name="-3904" fmla="*/ 3370521 h 4492350"/>
                <a:gd name="-3905" fmla="*/ 2169042 w 3694535"/>
                <a:gd name="-3906" fmla="*/ 3817088 h 4492350"/>
                <a:gd name="-3907" fmla="*/ 3317358 w 3694535"/>
                <a:gd name="-3908" fmla="*/ 3094074 h 4492350"/>
                <a:gd name="-3909" fmla="*/ 2194317 w 3694535"/>
                <a:gd name="-3910" fmla="*/ 4030951 h 4492350"/>
                <a:gd name="-3911" fmla="*/ 2232838 w 3694535"/>
                <a:gd name="-3912" fmla="*/ 4476307 h 4492350"/>
                <a:gd name="-3913" fmla="*/ 2218194 w 3694535"/>
                <a:gd name="-3914" fmla="*/ 4491415 h 4492350"/>
                <a:gd name="-3915" fmla="*/ 1743740 w 3694535"/>
                <a:gd name="-3916" fmla="*/ 4492350 h 4492350"/>
                <a:gd name="-3917" fmla="*/ 1743740 w 3694535"/>
                <a:gd name="-3918" fmla="*/ 4492350 h 4492350"/>
                <a:gd name="-3919" fmla="*/ 1796903 w 3694535"/>
                <a:gd name="-3920" fmla="*/ 3785190 h 4492350"/>
                <a:gd name="-3921" fmla="*/ 1307805 w 3694535"/>
                <a:gd name="-3922" fmla="*/ 3381153 h 4492350"/>
                <a:gd name="-3923" fmla="*/ 31898 w 3694535"/>
                <a:gd name="-3924" fmla="*/ 2945218 h 4492350"/>
                <a:gd name="-3925" fmla="*/ 1127052 w 3694535"/>
                <a:gd name="-3926" fmla="*/ 3242930 h 4492350"/>
                <a:gd name="-3927" fmla="*/ 393405 w 3694535"/>
                <a:gd name="-3928" fmla="*/ 2456121 h 4492350"/>
                <a:gd name="-3929" fmla="*/ 1775638 w 3694535"/>
                <a:gd name="-3930" fmla="*/ 3519376 h 4492350"/>
                <a:gd name="-3931" fmla="*/ 1683956 w 3694535"/>
                <a:gd name="-3932" fmla="*/ 2424409 h 4492350"/>
                <a:gd name="-3933" fmla="*/ 0 w 3694535"/>
                <a:gd name="-3934" fmla="*/ 754911 h 4492350"/>
                <a:gd name="-3935" fmla="*/ 988828 w 3694535"/>
                <a:gd name="-3936" fmla="*/ 1924493 h 4492350"/>
                <a:gd name="-3937" fmla="*/ 1137684 w 3694535"/>
                <a:gd name="-3938" fmla="*/ 861237 h 4492350"/>
                <a:gd name="-3939" fmla="*/ 1222745 w 3694535"/>
                <a:gd name="-3940" fmla="*/ 2062716 h 4492350"/>
                <a:gd name="-3941" fmla="*/ 1714640 w 3694535"/>
                <a:gd name="-3942" fmla="*/ 2194318 h 4492350"/>
                <a:gd name="-3943" fmla="*/ 1956391 w 3694535"/>
                <a:gd name="-3944" fmla="*/ 0 h 4492350"/>
                <a:gd name="-3945" fmla="*/ 2027834 w 3694535"/>
                <a:gd name="-3946" fmla="*/ 986216 h 4492350"/>
                <a:gd name="-3947" fmla="*/ 1881963 w 3694535"/>
                <a:gd name="-3948" fmla="*/ 2060385 h 4492350"/>
                <a:gd name="-3949" fmla="*/ 2057494 w 3694535"/>
                <a:gd name="-3950" fmla="*/ 3046321 h 4492350"/>
                <a:gd name="-3951" fmla="*/ 2647507 w 3694535"/>
                <a:gd name="-3952" fmla="*/ 2519916 h 4492350"/>
                <a:gd name="-3953" fmla="*/ 2913694 w 3694535"/>
                <a:gd name="-3954" fmla="*/ 1291762 h 4492350"/>
                <a:gd name="-3955" fmla="*/ 2806809 w 3694535"/>
                <a:gd name="-3956" fmla="*/ 2383091 h 4492350"/>
                <a:gd name="-3957" fmla="*/ 3694535 w 3694535"/>
                <a:gd name="-3958" fmla="*/ 1124252 h 4492350"/>
                <a:gd name="-3959" fmla="*/ 2222205 w 3694535"/>
                <a:gd name="-3960" fmla="*/ 3370521 h 4492350"/>
                <a:gd name="-3961" fmla="*/ 2169042 w 3694535"/>
                <a:gd name="-3962" fmla="*/ 3817088 h 4492350"/>
                <a:gd name="-3963" fmla="*/ 3317358 w 3694535"/>
                <a:gd name="-3964" fmla="*/ 3094074 h 4492350"/>
                <a:gd name="-3965" fmla="*/ 2194317 w 3694535"/>
                <a:gd name="-3966" fmla="*/ 4030951 h 4492350"/>
                <a:gd name="-3967" fmla="*/ 2232838 w 3694535"/>
                <a:gd name="-3968" fmla="*/ 4476307 h 4492350"/>
                <a:gd name="-3969" fmla="*/ 2218194 w 3694535"/>
                <a:gd name="-3970" fmla="*/ 4491415 h 4492350"/>
                <a:gd name="-3971" fmla="*/ 1743740 w 3694535"/>
                <a:gd name="-3972" fmla="*/ 4492350 h 4492350"/>
                <a:gd name="-3973" fmla="*/ 1743740 w 3694535"/>
                <a:gd name="-3974" fmla="*/ 4492350 h 4492350"/>
                <a:gd name="-3975" fmla="*/ 1796903 w 3694535"/>
                <a:gd name="-3976" fmla="*/ 3785190 h 4492350"/>
                <a:gd name="-3977" fmla="*/ 1307805 w 3694535"/>
                <a:gd name="-3978" fmla="*/ 3381153 h 4492350"/>
                <a:gd name="-3979" fmla="*/ 31898 w 3694535"/>
                <a:gd name="-3980" fmla="*/ 2945218 h 4492350"/>
                <a:gd name="-3981" fmla="*/ 1127052 w 3694535"/>
                <a:gd name="-3982" fmla="*/ 3242930 h 4492350"/>
                <a:gd name="-3983" fmla="*/ 393405 w 3694535"/>
                <a:gd name="-3984" fmla="*/ 2456121 h 4492350"/>
                <a:gd name="-3985" fmla="*/ 1775638 w 3694535"/>
                <a:gd name="-3986" fmla="*/ 3519376 h 4492350"/>
                <a:gd name="-3987" fmla="*/ 1683956 w 3694535"/>
                <a:gd name="-3988" fmla="*/ 2424409 h 4492350"/>
                <a:gd name="-3989" fmla="*/ 0 w 3694535"/>
                <a:gd name="-3990" fmla="*/ 754911 h 4492350"/>
                <a:gd name="-3991" fmla="*/ 988828 w 3694535"/>
                <a:gd name="-3992" fmla="*/ 1924493 h 4492350"/>
                <a:gd name="-3993" fmla="*/ 1137684 w 3694535"/>
                <a:gd name="-3994" fmla="*/ 861237 h 4492350"/>
                <a:gd name="-3995" fmla="*/ 1222745 w 3694535"/>
                <a:gd name="-3996" fmla="*/ 2062716 h 4492350"/>
                <a:gd name="-3997" fmla="*/ 1714640 w 3694535"/>
                <a:gd name="-3998" fmla="*/ 2194318 h 4492350"/>
                <a:gd name="-3999" fmla="*/ 1956391 w 3694535"/>
                <a:gd name="-4000" fmla="*/ 0 h 4492350"/>
                <a:gd name="-4001" fmla="*/ 2027834 w 3694535"/>
                <a:gd name="-4002" fmla="*/ 986216 h 4492350"/>
                <a:gd name="-4003" fmla="*/ 1881963 w 3694535"/>
                <a:gd name="-4004" fmla="*/ 2060385 h 4492350"/>
                <a:gd name="-4005" fmla="*/ 2057494 w 3694535"/>
                <a:gd name="-4006" fmla="*/ 3046321 h 4492350"/>
                <a:gd name="-4007" fmla="*/ 2647507 w 3694535"/>
                <a:gd name="-4008" fmla="*/ 2519916 h 4492350"/>
                <a:gd name="-4009" fmla="*/ 2913694 w 3694535"/>
                <a:gd name="-4010" fmla="*/ 1291762 h 4492350"/>
                <a:gd name="-4011" fmla="*/ 2806809 w 3694535"/>
                <a:gd name="-4012" fmla="*/ 2383091 h 4492350"/>
                <a:gd name="-4013" fmla="*/ 3694535 w 3694535"/>
                <a:gd name="-4014" fmla="*/ 1124252 h 4492350"/>
                <a:gd name="-4015" fmla="*/ 2222205 w 3694535"/>
                <a:gd name="-4016" fmla="*/ 3370521 h 4492350"/>
                <a:gd name="-4017" fmla="*/ 2169042 w 3694535"/>
                <a:gd name="-4018" fmla="*/ 3817088 h 4492350"/>
                <a:gd name="-4019" fmla="*/ 3317358 w 3694535"/>
                <a:gd name="-4020" fmla="*/ 3094074 h 4492350"/>
                <a:gd name="-4021" fmla="*/ 2194317 w 3694535"/>
                <a:gd name="-4022" fmla="*/ 4030951 h 4492350"/>
                <a:gd name="-4023" fmla="*/ 2232838 w 3694535"/>
                <a:gd name="-4024" fmla="*/ 4476307 h 4492350"/>
                <a:gd name="-4025" fmla="*/ 2218194 w 3694535"/>
                <a:gd name="-4026" fmla="*/ 4491415 h 4492350"/>
                <a:gd name="-4027" fmla="*/ 1743740 w 3694535"/>
                <a:gd name="-4028" fmla="*/ 4492350 h 4492350"/>
                <a:gd name="-4029" fmla="*/ 1743740 w 3694535"/>
                <a:gd name="-4030" fmla="*/ 4492350 h 4492350"/>
                <a:gd name="-4031" fmla="*/ 1796903 w 3694535"/>
                <a:gd name="-4032" fmla="*/ 3785190 h 4492350"/>
                <a:gd name="-4033" fmla="*/ 1307805 w 3694535"/>
                <a:gd name="-4034" fmla="*/ 3381153 h 4492350"/>
                <a:gd name="-4035" fmla="*/ 31898 w 3694535"/>
                <a:gd name="-4036" fmla="*/ 2945218 h 4492350"/>
                <a:gd name="-4037" fmla="*/ 1127052 w 3694535"/>
                <a:gd name="-4038" fmla="*/ 3242930 h 4492350"/>
                <a:gd name="-4039" fmla="*/ 393405 w 3694535"/>
                <a:gd name="-4040" fmla="*/ 2456121 h 4492350"/>
                <a:gd name="-4041" fmla="*/ 1775638 w 3694535"/>
                <a:gd name="-4042" fmla="*/ 3519376 h 4492350"/>
                <a:gd name="-4043" fmla="*/ 1683956 w 3694535"/>
                <a:gd name="-4044" fmla="*/ 2424409 h 4492350"/>
                <a:gd name="-4045" fmla="*/ 0 w 3694535"/>
                <a:gd name="-4046" fmla="*/ 754911 h 4492350"/>
                <a:gd name="-4047" fmla="*/ 988828 w 3694535"/>
                <a:gd name="-4048" fmla="*/ 1924493 h 4492350"/>
                <a:gd name="-4049" fmla="*/ 1137684 w 3694535"/>
                <a:gd name="-4050" fmla="*/ 861237 h 4492350"/>
                <a:gd name="-4051" fmla="*/ 1222745 w 3694535"/>
                <a:gd name="-4052" fmla="*/ 2062716 h 4492350"/>
                <a:gd name="-4053" fmla="*/ 1714640 w 3694535"/>
                <a:gd name="-4054" fmla="*/ 2194318 h 4492350"/>
                <a:gd name="-4055" fmla="*/ 1956391 w 3694535"/>
                <a:gd name="-4056" fmla="*/ 0 h 4492350"/>
                <a:gd name="-4057" fmla="*/ 2027834 w 3694535"/>
                <a:gd name="-4058" fmla="*/ 986216 h 4492350"/>
                <a:gd name="-4059" fmla="*/ 1881963 w 3694535"/>
                <a:gd name="-4060" fmla="*/ 2060385 h 4492350"/>
                <a:gd name="-4061" fmla="*/ 2057494 w 3694535"/>
                <a:gd name="-4062" fmla="*/ 3046321 h 4492350"/>
                <a:gd name="-4063" fmla="*/ 2647507 w 3694535"/>
                <a:gd name="-4064" fmla="*/ 2519916 h 4492350"/>
                <a:gd name="-4065" fmla="*/ 2913694 w 3694535"/>
                <a:gd name="-4066" fmla="*/ 1291762 h 4492350"/>
                <a:gd name="-4067" fmla="*/ 2806809 w 3694535"/>
                <a:gd name="-4068" fmla="*/ 2383091 h 4492350"/>
                <a:gd name="-4069" fmla="*/ 3694535 w 3694535"/>
                <a:gd name="-4070" fmla="*/ 1124252 h 4492350"/>
                <a:gd name="-4071" fmla="*/ 2222205 w 3694535"/>
                <a:gd name="-4072" fmla="*/ 3370521 h 4492350"/>
                <a:gd name="-4073" fmla="*/ 2169042 w 3694535"/>
                <a:gd name="-4074" fmla="*/ 3817088 h 4492350"/>
                <a:gd name="-4075" fmla="*/ 3317358 w 3694535"/>
                <a:gd name="-4076" fmla="*/ 3094074 h 4492350"/>
                <a:gd name="-4077" fmla="*/ 2194317 w 3694535"/>
                <a:gd name="-4078" fmla="*/ 4030951 h 4492350"/>
                <a:gd name="-4079" fmla="*/ 2232838 w 3694535"/>
                <a:gd name="-4080" fmla="*/ 4476307 h 4492350"/>
                <a:gd name="-4081" fmla="*/ 2218194 w 3694535"/>
                <a:gd name="-4082" fmla="*/ 4491415 h 4492350"/>
                <a:gd name="-4083" fmla="*/ 1743740 w 3694535"/>
                <a:gd name="-4084" fmla="*/ 4492350 h 4492350"/>
                <a:gd name="-4085" fmla="*/ 1743740 w 3694535"/>
                <a:gd name="-4086" fmla="*/ 4492350 h 4492350"/>
                <a:gd name="-4087" fmla="*/ 1796903 w 3694535"/>
                <a:gd name="-4088" fmla="*/ 3785190 h 4492350"/>
                <a:gd name="-4089" fmla="*/ 1307805 w 3694535"/>
                <a:gd name="-4090" fmla="*/ 3381153 h 4492350"/>
                <a:gd name="-4091" fmla="*/ 31898 w 3694535"/>
                <a:gd name="-4092" fmla="*/ 2945218 h 4492350"/>
                <a:gd name="-4093" fmla="*/ 1127052 w 3694535"/>
                <a:gd name="-4094" fmla="*/ 3242930 h 4492350"/>
                <a:gd name="-4095" fmla="*/ 393405 w 3694535"/>
                <a:gd name="-4096" fmla="*/ 2456121 h 4492350"/>
                <a:gd name="-4097" fmla="*/ 1775638 w 3694535"/>
                <a:gd name="-4098" fmla="*/ 3519376 h 4492350"/>
                <a:gd name="-4099" fmla="*/ 1683956 w 3694535"/>
                <a:gd name="-4100" fmla="*/ 2424409 h 4492350"/>
                <a:gd name="-4101" fmla="*/ 0 w 3694535"/>
                <a:gd name="-4102" fmla="*/ 754911 h 4492350"/>
                <a:gd name="-4103" fmla="*/ 988828 w 3694535"/>
                <a:gd name="-4104" fmla="*/ 1924493 h 4492350"/>
                <a:gd name="-4105" fmla="*/ 1137684 w 3694535"/>
                <a:gd name="-4106" fmla="*/ 861237 h 4492350"/>
                <a:gd name="-4107" fmla="*/ 1222745 w 3694535"/>
                <a:gd name="-4108" fmla="*/ 2062716 h 4492350"/>
                <a:gd name="-4109" fmla="*/ 1714640 w 3694535"/>
                <a:gd name="-4110" fmla="*/ 2194318 h 4492350"/>
                <a:gd name="-4111" fmla="*/ 1956391 w 3694535"/>
                <a:gd name="-4112" fmla="*/ 0 h 4492350"/>
                <a:gd name="-4113" fmla="*/ 2027834 w 3694535"/>
                <a:gd name="-4114" fmla="*/ 986216 h 4492350"/>
                <a:gd name="-4115" fmla="*/ 1881963 w 3694535"/>
                <a:gd name="-4116" fmla="*/ 2060385 h 4492350"/>
                <a:gd name="-4117" fmla="*/ 2057494 w 3694535"/>
                <a:gd name="-4118" fmla="*/ 3046321 h 4492350"/>
                <a:gd name="-4119" fmla="*/ 2647507 w 3694535"/>
                <a:gd name="-4120" fmla="*/ 2519916 h 4492350"/>
                <a:gd name="-4121" fmla="*/ 2913694 w 3694535"/>
                <a:gd name="-4122" fmla="*/ 1291762 h 4492350"/>
                <a:gd name="-4123" fmla="*/ 2806809 w 3694535"/>
                <a:gd name="-4124" fmla="*/ 2383091 h 4492350"/>
                <a:gd name="-4125" fmla="*/ 3694535 w 3694535"/>
                <a:gd name="-4126" fmla="*/ 1124252 h 4492350"/>
                <a:gd name="-4127" fmla="*/ 2222205 w 3694535"/>
                <a:gd name="-4128" fmla="*/ 3370521 h 4492350"/>
                <a:gd name="-4129" fmla="*/ 2169042 w 3694535"/>
                <a:gd name="-4130" fmla="*/ 3817088 h 4492350"/>
                <a:gd name="-4131" fmla="*/ 3317358 w 3694535"/>
                <a:gd name="-4132" fmla="*/ 3094074 h 4492350"/>
                <a:gd name="-4133" fmla="*/ 2194317 w 3694535"/>
                <a:gd name="-4134" fmla="*/ 4030951 h 4492350"/>
                <a:gd name="-4135" fmla="*/ 2232838 w 3694535"/>
                <a:gd name="-4136" fmla="*/ 4476307 h 4492350"/>
                <a:gd name="-4137" fmla="*/ 2218194 w 3694535"/>
                <a:gd name="-4138" fmla="*/ 4491415 h 4492350"/>
                <a:gd name="-4139" fmla="*/ 1743740 w 3694535"/>
                <a:gd name="-4140" fmla="*/ 4492350 h 4492350"/>
                <a:gd name="-4141" fmla="*/ 1743740 w 3694535"/>
                <a:gd name="-4142" fmla="*/ 4492350 h 4492350"/>
                <a:gd name="-4143" fmla="*/ 1796903 w 3694535"/>
                <a:gd name="-4144" fmla="*/ 3785190 h 4492350"/>
                <a:gd name="-4145" fmla="*/ 1307805 w 3694535"/>
                <a:gd name="-4146" fmla="*/ 3381153 h 4492350"/>
                <a:gd name="-4147" fmla="*/ 31898 w 3694535"/>
                <a:gd name="-4148" fmla="*/ 2945218 h 4492350"/>
                <a:gd name="-4149" fmla="*/ 1127052 w 3694535"/>
                <a:gd name="-4150" fmla="*/ 3242930 h 4492350"/>
                <a:gd name="-4151" fmla="*/ 393405 w 3694535"/>
                <a:gd name="-4152" fmla="*/ 2456121 h 4492350"/>
                <a:gd name="-4153" fmla="*/ 1775638 w 3694535"/>
                <a:gd name="-4154" fmla="*/ 3519376 h 4492350"/>
                <a:gd name="-4155" fmla="*/ 1683956 w 3694535"/>
                <a:gd name="-4156" fmla="*/ 2424409 h 4492350"/>
                <a:gd name="-4157" fmla="*/ 0 w 3694535"/>
                <a:gd name="-4158" fmla="*/ 754911 h 4492350"/>
                <a:gd name="-4159" fmla="*/ 988828 w 3694535"/>
                <a:gd name="-4160" fmla="*/ 1924493 h 4492350"/>
                <a:gd name="-4161" fmla="*/ 1137684 w 3694535"/>
                <a:gd name="-4162" fmla="*/ 861237 h 4492350"/>
                <a:gd name="-4163" fmla="*/ 1222745 w 3694535"/>
                <a:gd name="-4164" fmla="*/ 2062716 h 4492350"/>
                <a:gd name="-4165" fmla="*/ 1714640 w 3694535"/>
                <a:gd name="-4166" fmla="*/ 2194318 h 4492350"/>
                <a:gd name="-4167" fmla="*/ 1956391 w 3694535"/>
                <a:gd name="-4168" fmla="*/ 0 h 4492350"/>
                <a:gd name="-4169" fmla="*/ 2027834 w 3694535"/>
                <a:gd name="-4170" fmla="*/ 986216 h 4492350"/>
                <a:gd name="-4171" fmla="*/ 1881963 w 3694535"/>
                <a:gd name="-4172" fmla="*/ 2060385 h 4492350"/>
                <a:gd name="-4173" fmla="*/ 2057494 w 3694535"/>
                <a:gd name="-4174" fmla="*/ 3046321 h 4492350"/>
                <a:gd name="-4175" fmla="*/ 2647507 w 3694535"/>
                <a:gd name="-4176" fmla="*/ 2519916 h 4492350"/>
                <a:gd name="-4177" fmla="*/ 2913694 w 3694535"/>
                <a:gd name="-4178" fmla="*/ 1291762 h 4492350"/>
                <a:gd name="-4179" fmla="*/ 2806809 w 3694535"/>
                <a:gd name="-4180" fmla="*/ 2383091 h 4492350"/>
                <a:gd name="-4181" fmla="*/ 3694535 w 3694535"/>
                <a:gd name="-4182" fmla="*/ 1124252 h 4492350"/>
                <a:gd name="-4183" fmla="*/ 2222205 w 3694535"/>
                <a:gd name="-4184" fmla="*/ 3370521 h 4492350"/>
                <a:gd name="-4185" fmla="*/ 2169042 w 3694535"/>
                <a:gd name="-4186" fmla="*/ 3817088 h 4492350"/>
                <a:gd name="-4187" fmla="*/ 3317358 w 3694535"/>
                <a:gd name="-4188" fmla="*/ 3094074 h 4492350"/>
                <a:gd name="-4189" fmla="*/ 2194317 w 3694535"/>
                <a:gd name="-4190" fmla="*/ 4030951 h 4492350"/>
                <a:gd name="-4191" fmla="*/ 2232838 w 3694535"/>
                <a:gd name="-4192" fmla="*/ 4476307 h 4492350"/>
                <a:gd name="-4193" fmla="*/ 2218194 w 3694535"/>
                <a:gd name="-4194" fmla="*/ 4491415 h 4492350"/>
                <a:gd name="-4195" fmla="*/ 1743740 w 3694535"/>
                <a:gd name="-4196" fmla="*/ 4492350 h 4492350"/>
                <a:gd name="-4197" fmla="*/ 1743740 w 3694535"/>
                <a:gd name="-4198" fmla="*/ 4492350 h 4492350"/>
                <a:gd name="-4199" fmla="*/ 1796903 w 3694535"/>
                <a:gd name="-4200" fmla="*/ 3785190 h 4492350"/>
                <a:gd name="-4201" fmla="*/ 1307805 w 3694535"/>
                <a:gd name="-4202" fmla="*/ 3381153 h 4492350"/>
                <a:gd name="-4203" fmla="*/ 31898 w 3694535"/>
                <a:gd name="-4204" fmla="*/ 2945218 h 4492350"/>
                <a:gd name="-4205" fmla="*/ 1127052 w 3694535"/>
                <a:gd name="-4206" fmla="*/ 3242930 h 4492350"/>
                <a:gd name="-4207" fmla="*/ 393405 w 3694535"/>
                <a:gd name="-4208" fmla="*/ 2456121 h 4492350"/>
                <a:gd name="-4209" fmla="*/ 1775638 w 3694535"/>
                <a:gd name="-4210" fmla="*/ 3519376 h 4492350"/>
                <a:gd name="-4211" fmla="*/ 1683956 w 3694535"/>
                <a:gd name="-4212" fmla="*/ 2424409 h 4492350"/>
                <a:gd name="-4213" fmla="*/ 0 w 3694535"/>
                <a:gd name="-4214" fmla="*/ 754911 h 4492350"/>
                <a:gd name="-4215" fmla="*/ 988828 w 3694535"/>
                <a:gd name="-4216" fmla="*/ 1924493 h 4492350"/>
                <a:gd name="-4217" fmla="*/ 1137684 w 3694535"/>
                <a:gd name="-4218" fmla="*/ 861237 h 4492350"/>
                <a:gd name="-4219" fmla="*/ 1222745 w 3694535"/>
                <a:gd name="-4220" fmla="*/ 2062716 h 4492350"/>
                <a:gd name="-4221" fmla="*/ 1714640 w 3694535"/>
                <a:gd name="-4222" fmla="*/ 2194318 h 4492350"/>
                <a:gd name="-4223" fmla="*/ 1956391 w 3694535"/>
                <a:gd name="-4224" fmla="*/ 0 h 4492350"/>
                <a:gd name="-4225" fmla="*/ 2027834 w 3694535"/>
                <a:gd name="-4226" fmla="*/ 986216 h 4492350"/>
                <a:gd name="-4227" fmla="*/ 1881963 w 3694535"/>
                <a:gd name="-4228" fmla="*/ 2060385 h 4492350"/>
                <a:gd name="-4229" fmla="*/ 2057494 w 3694535"/>
                <a:gd name="-4230" fmla="*/ 3046321 h 4492350"/>
                <a:gd name="-4231" fmla="*/ 2647507 w 3694535"/>
                <a:gd name="-4232" fmla="*/ 2519916 h 4492350"/>
                <a:gd name="-4233" fmla="*/ 2913694 w 3694535"/>
                <a:gd name="-4234" fmla="*/ 1291762 h 4492350"/>
                <a:gd name="-4235" fmla="*/ 2806809 w 3694535"/>
                <a:gd name="-4236" fmla="*/ 2383091 h 4492350"/>
                <a:gd name="-4237" fmla="*/ 3694535 w 3694535"/>
                <a:gd name="-4238" fmla="*/ 1124252 h 4492350"/>
                <a:gd name="-4239" fmla="*/ 2222205 w 3694535"/>
                <a:gd name="-4240" fmla="*/ 3370521 h 4492350"/>
                <a:gd name="-4241" fmla="*/ 2169042 w 3694535"/>
                <a:gd name="-4242" fmla="*/ 3817088 h 4492350"/>
                <a:gd name="-4243" fmla="*/ 3317358 w 3694535"/>
                <a:gd name="-4244" fmla="*/ 3094074 h 4492350"/>
                <a:gd name="-4245" fmla="*/ 2194317 w 3694535"/>
                <a:gd name="-4246" fmla="*/ 4030951 h 4492350"/>
                <a:gd name="-4247" fmla="*/ 2232838 w 3694535"/>
                <a:gd name="-4248" fmla="*/ 4476307 h 4492350"/>
                <a:gd name="-4249" fmla="*/ 2218194 w 3694535"/>
                <a:gd name="-4250" fmla="*/ 4491415 h 4492350"/>
                <a:gd name="-4251" fmla="*/ 1743740 w 3694535"/>
                <a:gd name="-4252" fmla="*/ 4492350 h 4492350"/>
                <a:gd name="-4253" fmla="*/ 1743740 w 3694535"/>
                <a:gd name="-4254" fmla="*/ 4492350 h 4492350"/>
                <a:gd name="-4255" fmla="*/ 1796903 w 3694535"/>
                <a:gd name="-4256" fmla="*/ 3785190 h 4492350"/>
                <a:gd name="-4257" fmla="*/ 1307805 w 3694535"/>
                <a:gd name="-4258" fmla="*/ 3381153 h 4492350"/>
                <a:gd name="-4259" fmla="*/ 31898 w 3694535"/>
                <a:gd name="-4260" fmla="*/ 2945218 h 4492350"/>
                <a:gd name="-4261" fmla="*/ 1127052 w 3694535"/>
                <a:gd name="-4262" fmla="*/ 3242930 h 4492350"/>
                <a:gd name="-4263" fmla="*/ 393405 w 3694535"/>
                <a:gd name="-4264" fmla="*/ 2456121 h 4492350"/>
                <a:gd name="-4265" fmla="*/ 1775638 w 3694535"/>
                <a:gd name="-4266" fmla="*/ 3519376 h 4492350"/>
                <a:gd name="-4267" fmla="*/ 1683956 w 3694535"/>
                <a:gd name="-4268" fmla="*/ 2424409 h 4492350"/>
                <a:gd name="-4269" fmla="*/ 0 w 3694535"/>
                <a:gd name="-4270" fmla="*/ 754911 h 4492350"/>
                <a:gd name="-4271" fmla="*/ 988828 w 3694535"/>
                <a:gd name="-4272" fmla="*/ 1924493 h 4492350"/>
                <a:gd name="-4273" fmla="*/ 1137684 w 3694535"/>
                <a:gd name="-4274" fmla="*/ 861237 h 4492350"/>
                <a:gd name="-4275" fmla="*/ 1222745 w 3694535"/>
                <a:gd name="-4276" fmla="*/ 2062716 h 4492350"/>
                <a:gd name="-4277" fmla="*/ 1714640 w 3694535"/>
                <a:gd name="-4278" fmla="*/ 2194318 h 4492350"/>
                <a:gd name="-4279" fmla="*/ 1956391 w 3694535"/>
                <a:gd name="-4280" fmla="*/ 0 h 4492350"/>
                <a:gd name="-4281" fmla="*/ 2027834 w 3694535"/>
                <a:gd name="-4282" fmla="*/ 986216 h 4492350"/>
                <a:gd name="-4283" fmla="*/ 1881963 w 3694535"/>
                <a:gd name="-4284" fmla="*/ 2060385 h 4492350"/>
                <a:gd name="-4285" fmla="*/ 2057494 w 3694535"/>
                <a:gd name="-4286" fmla="*/ 3046321 h 4492350"/>
                <a:gd name="-4287" fmla="*/ 2647507 w 3694535"/>
                <a:gd name="-4288" fmla="*/ 2519916 h 4492350"/>
                <a:gd name="-4289" fmla="*/ 2913694 w 3694535"/>
                <a:gd name="-4290" fmla="*/ 1291762 h 4492350"/>
                <a:gd name="-4291" fmla="*/ 2806809 w 3694535"/>
                <a:gd name="-4292" fmla="*/ 2383091 h 4492350"/>
                <a:gd name="-4293" fmla="*/ 3694535 w 3694535"/>
                <a:gd name="-4294" fmla="*/ 1124252 h 4492350"/>
                <a:gd name="-4295" fmla="*/ 2222205 w 3694535"/>
                <a:gd name="-4296" fmla="*/ 3370521 h 4492350"/>
                <a:gd name="-4297" fmla="*/ 2169042 w 3694535"/>
                <a:gd name="-4298" fmla="*/ 3817088 h 4492350"/>
                <a:gd name="-4299" fmla="*/ 3317358 w 3694535"/>
                <a:gd name="-4300" fmla="*/ 3094074 h 4492350"/>
                <a:gd name="-4301" fmla="*/ 2194317 w 3694535"/>
                <a:gd name="-4302" fmla="*/ 4030951 h 4492350"/>
                <a:gd name="-4303" fmla="*/ 2232838 w 3694535"/>
                <a:gd name="-4304" fmla="*/ 4476307 h 4492350"/>
                <a:gd name="-4305" fmla="*/ 2218194 w 3694535"/>
                <a:gd name="-4306" fmla="*/ 4491415 h 4492350"/>
                <a:gd name="-4307" fmla="*/ 1743740 w 3694535"/>
                <a:gd name="-4308" fmla="*/ 4492350 h 4492350"/>
                <a:gd name="-4309" fmla="*/ 1743740 w 3694535"/>
                <a:gd name="-4310" fmla="*/ 4492350 h 4492350"/>
                <a:gd name="-4311" fmla="*/ 1796903 w 3694535"/>
                <a:gd name="-4312" fmla="*/ 3785190 h 4492350"/>
                <a:gd name="-4313" fmla="*/ 1307805 w 3694535"/>
                <a:gd name="-4314" fmla="*/ 3381153 h 4492350"/>
                <a:gd name="-4315" fmla="*/ 31898 w 3694535"/>
                <a:gd name="-4316" fmla="*/ 2945218 h 4492350"/>
                <a:gd name="-4317" fmla="*/ 1127052 w 3694535"/>
                <a:gd name="-4318" fmla="*/ 3242930 h 4492350"/>
                <a:gd name="-4319" fmla="*/ 393405 w 3694535"/>
                <a:gd name="-4320" fmla="*/ 2456121 h 4492350"/>
                <a:gd name="-4321" fmla="*/ 1775638 w 3694535"/>
                <a:gd name="-4322" fmla="*/ 3519376 h 4492350"/>
                <a:gd name="-4323" fmla="*/ 1683956 w 3694535"/>
                <a:gd name="-4324" fmla="*/ 2424409 h 4492350"/>
                <a:gd name="-4325" fmla="*/ 0 w 3694535"/>
                <a:gd name="-4326" fmla="*/ 754911 h 4492350"/>
                <a:gd name="-4327" fmla="*/ 988828 w 3694535"/>
                <a:gd name="-4328" fmla="*/ 1924493 h 4492350"/>
                <a:gd name="-4329" fmla="*/ 1137684 w 3694535"/>
                <a:gd name="-4330" fmla="*/ 861237 h 4492350"/>
                <a:gd name="-4331" fmla="*/ 1222745 w 3694535"/>
                <a:gd name="-4332" fmla="*/ 2062716 h 4492350"/>
                <a:gd name="-4333" fmla="*/ 1714640 w 3694535"/>
                <a:gd name="-4334" fmla="*/ 2194318 h 4492350"/>
                <a:gd name="-4335" fmla="*/ 1956391 w 3694535"/>
                <a:gd name="-4336" fmla="*/ 0 h 4492350"/>
                <a:gd name="-4337" fmla="*/ 2027834 w 3694535"/>
                <a:gd name="-4338" fmla="*/ 986216 h 4492350"/>
                <a:gd name="-4339" fmla="*/ 1881963 w 3694535"/>
                <a:gd name="-4340" fmla="*/ 2060385 h 4492350"/>
                <a:gd name="-4341" fmla="*/ 2057494 w 3694535"/>
                <a:gd name="-4342" fmla="*/ 3046321 h 4492350"/>
                <a:gd name="-4343" fmla="*/ 2647507 w 3694535"/>
                <a:gd name="-4344" fmla="*/ 2519916 h 4492350"/>
                <a:gd name="-4345" fmla="*/ 2913694 w 3694535"/>
                <a:gd name="-4346" fmla="*/ 1291762 h 4492350"/>
                <a:gd name="-4347" fmla="*/ 2806809 w 3694535"/>
                <a:gd name="-4348" fmla="*/ 2383091 h 4492350"/>
                <a:gd name="-4349" fmla="*/ 3694535 w 3694535"/>
                <a:gd name="-4350" fmla="*/ 1124252 h 4492350"/>
                <a:gd name="-4351" fmla="*/ 2222205 w 3694535"/>
                <a:gd name="-4352" fmla="*/ 3370521 h 4492350"/>
                <a:gd name="-4353" fmla="*/ 2169042 w 3694535"/>
                <a:gd name="-4354" fmla="*/ 3817088 h 4492350"/>
                <a:gd name="-4355" fmla="*/ 3317358 w 3694535"/>
                <a:gd name="-4356" fmla="*/ 3094074 h 4492350"/>
                <a:gd name="-4357" fmla="*/ 2194317 w 3694535"/>
                <a:gd name="-4358" fmla="*/ 4030951 h 4492350"/>
                <a:gd name="-4359" fmla="*/ 2232838 w 3694535"/>
                <a:gd name="-4360" fmla="*/ 4476307 h 4492350"/>
                <a:gd name="-4361" fmla="*/ 2218194 w 3694535"/>
                <a:gd name="-4362" fmla="*/ 4491415 h 4492350"/>
                <a:gd name="-4363" fmla="*/ 1743740 w 3694535"/>
                <a:gd name="-4364" fmla="*/ 4492350 h 4492350"/>
                <a:gd name="-4365" fmla="*/ 1743740 w 3694535"/>
                <a:gd name="-4366" fmla="*/ 4492350 h 4492350"/>
                <a:gd name="-4367" fmla="*/ 1796903 w 3694535"/>
                <a:gd name="-4368" fmla="*/ 3785190 h 4492350"/>
                <a:gd name="-4369" fmla="*/ 1307805 w 3694535"/>
                <a:gd name="-4370" fmla="*/ 3381153 h 4492350"/>
                <a:gd name="-4371" fmla="*/ 31898 w 3694535"/>
                <a:gd name="-4372" fmla="*/ 2945218 h 4492350"/>
                <a:gd name="-4373" fmla="*/ 1127052 w 3694535"/>
                <a:gd name="-4374" fmla="*/ 3242930 h 4492350"/>
                <a:gd name="-4375" fmla="*/ 393405 w 3694535"/>
                <a:gd name="-4376" fmla="*/ 2456121 h 4492350"/>
                <a:gd name="-4377" fmla="*/ 1775638 w 3694535"/>
                <a:gd name="-4378" fmla="*/ 3519376 h 4492350"/>
                <a:gd name="-4379" fmla="*/ 1683956 w 3694535"/>
                <a:gd name="-4380" fmla="*/ 2424409 h 4492350"/>
                <a:gd name="-4381" fmla="*/ 0 w 3694535"/>
                <a:gd name="-4382" fmla="*/ 754911 h 4492350"/>
                <a:gd name="-4383" fmla="*/ 988828 w 3694535"/>
                <a:gd name="-4384" fmla="*/ 1924493 h 4492350"/>
                <a:gd name="-4385" fmla="*/ 1137684 w 3694535"/>
                <a:gd name="-4386" fmla="*/ 861237 h 4492350"/>
                <a:gd name="-4387" fmla="*/ 1194671 w 3694535"/>
                <a:gd name="-4388" fmla="*/ 2026621 h 4492350"/>
                <a:gd name="-4389" fmla="*/ 1714640 w 3694535"/>
                <a:gd name="-4390" fmla="*/ 2194318 h 4492350"/>
                <a:gd name="-4391" fmla="*/ 1956391 w 3694535"/>
                <a:gd name="-4392" fmla="*/ 0 h 4492350"/>
                <a:gd name="-4393" fmla="*/ 2027834 w 3694535"/>
                <a:gd name="-4394" fmla="*/ 986216 h 4492350"/>
                <a:gd name="-4395" fmla="*/ 1881963 w 3694535"/>
                <a:gd name="-4396" fmla="*/ 2060385 h 4492350"/>
                <a:gd name="-4397" fmla="*/ 2057494 w 3694535"/>
                <a:gd name="-4398" fmla="*/ 3046321 h 4492350"/>
                <a:gd name="-4399" fmla="*/ 2647507 w 3694535"/>
                <a:gd name="-4400" fmla="*/ 2519916 h 4492350"/>
                <a:gd name="-4401" fmla="*/ 2913694 w 3694535"/>
                <a:gd name="-4402" fmla="*/ 1291762 h 4492350"/>
                <a:gd name="-4403" fmla="*/ 2806809 w 3694535"/>
                <a:gd name="-4404" fmla="*/ 2383091 h 4492350"/>
                <a:gd name="-4405" fmla="*/ 3694535 w 3694535"/>
                <a:gd name="-4406" fmla="*/ 1124252 h 4492350"/>
                <a:gd name="-4407" fmla="*/ 2222205 w 3694535"/>
                <a:gd name="-4408" fmla="*/ 3370521 h 4492350"/>
                <a:gd name="-4409" fmla="*/ 2169042 w 3694535"/>
                <a:gd name="-4410" fmla="*/ 3817088 h 4492350"/>
                <a:gd name="-4411" fmla="*/ 3317358 w 3694535"/>
                <a:gd name="-4412" fmla="*/ 3094074 h 4492350"/>
                <a:gd name="-4413" fmla="*/ 2194317 w 3694535"/>
                <a:gd name="-4414" fmla="*/ 4030951 h 4492350"/>
                <a:gd name="-4415" fmla="*/ 2232838 w 3694535"/>
                <a:gd name="-4416" fmla="*/ 4476307 h 4492350"/>
                <a:gd name="-4417" fmla="*/ 2218194 w 3694535"/>
                <a:gd name="-4418" fmla="*/ 4491415 h 4492350"/>
                <a:gd name="-4419" fmla="*/ 1743740 w 3694535"/>
                <a:gd name="-4420" fmla="*/ 4492350 h 4492350"/>
                <a:gd name="-4421" fmla="*/ 1743740 w 3694535"/>
                <a:gd name="-4422" fmla="*/ 4492350 h 4492350"/>
                <a:gd name="-4423" fmla="*/ 1796903 w 3694535"/>
                <a:gd name="-4424" fmla="*/ 3785190 h 4492350"/>
                <a:gd name="-4425" fmla="*/ 1307805 w 3694535"/>
                <a:gd name="-4426" fmla="*/ 3381153 h 4492350"/>
                <a:gd name="-4427" fmla="*/ 31898 w 3694535"/>
                <a:gd name="-4428" fmla="*/ 2945218 h 4492350"/>
                <a:gd name="-4429" fmla="*/ 1127052 w 3694535"/>
                <a:gd name="-4430" fmla="*/ 3242930 h 4492350"/>
                <a:gd name="-4431" fmla="*/ 393405 w 3694535"/>
                <a:gd name="-4432" fmla="*/ 2456121 h 4492350"/>
                <a:gd name="-4433" fmla="*/ 1775638 w 3694535"/>
                <a:gd name="-4434" fmla="*/ 3519376 h 4492350"/>
                <a:gd name="-4435" fmla="*/ 1683956 w 3694535"/>
                <a:gd name="-4436" fmla="*/ 2424409 h 4492350"/>
                <a:gd name="-4437" fmla="*/ 0 w 3694535"/>
                <a:gd name="-4438" fmla="*/ 754911 h 4492350"/>
                <a:gd name="-4439" fmla="*/ 988828 w 3694535"/>
                <a:gd name="-4440" fmla="*/ 1924493 h 4492350"/>
                <a:gd name="-4441" fmla="*/ 1137684 w 3694535"/>
                <a:gd name="-4442" fmla="*/ 861237 h 4492350"/>
                <a:gd name="-4443" fmla="*/ 1194671 w 3694535"/>
                <a:gd name="-4444" fmla="*/ 2026621 h 4492350"/>
                <a:gd name="-4445" fmla="*/ 1714640 w 3694535"/>
                <a:gd name="-4446" fmla="*/ 2194318 h 4492350"/>
                <a:gd name="-4447" fmla="*/ 1956391 w 3694535"/>
                <a:gd name="-4448" fmla="*/ 0 h 4492350"/>
                <a:gd name="-4449" fmla="*/ 2027834 w 3694535"/>
                <a:gd name="-4450" fmla="*/ 986216 h 4492350"/>
                <a:gd name="-4451" fmla="*/ 1881963 w 3694535"/>
                <a:gd name="-4452" fmla="*/ 2060385 h 4492350"/>
                <a:gd name="-4453" fmla="*/ 2057494 w 3694535"/>
                <a:gd name="-4454" fmla="*/ 3046321 h 4492350"/>
                <a:gd name="-4455" fmla="*/ 2647507 w 3694535"/>
                <a:gd name="-4456" fmla="*/ 2519916 h 4492350"/>
                <a:gd name="-4457" fmla="*/ 2913694 w 3694535"/>
                <a:gd name="-4458" fmla="*/ 1291762 h 4492350"/>
                <a:gd name="-4459" fmla="*/ 2806809 w 3694535"/>
                <a:gd name="-4460" fmla="*/ 2383091 h 4492350"/>
                <a:gd name="-4461" fmla="*/ 3694535 w 3694535"/>
                <a:gd name="-4462" fmla="*/ 1124252 h 4492350"/>
                <a:gd name="-4463" fmla="*/ 2222205 w 3694535"/>
                <a:gd name="-4464" fmla="*/ 3370521 h 4492350"/>
                <a:gd name="-4465" fmla="*/ 2169042 w 3694535"/>
                <a:gd name="-4466" fmla="*/ 3817088 h 4492350"/>
                <a:gd name="-4467" fmla="*/ 3317358 w 3694535"/>
                <a:gd name="-4468" fmla="*/ 3094074 h 4492350"/>
                <a:gd name="-4469" fmla="*/ 2194317 w 3694535"/>
                <a:gd name="-4470" fmla="*/ 4030951 h 4492350"/>
                <a:gd name="-4471" fmla="*/ 2232838 w 3694535"/>
                <a:gd name="-4472" fmla="*/ 4476307 h 4492350"/>
                <a:gd name="-4473" fmla="*/ 2218194 w 3694535"/>
                <a:gd name="-4474" fmla="*/ 4491415 h 4492350"/>
                <a:gd name="-4475" fmla="*/ 1743740 w 3694535"/>
                <a:gd name="-4476" fmla="*/ 4492350 h 4492350"/>
                <a:gd name="-4477" fmla="*/ 1743740 w 3694535"/>
                <a:gd name="-4478" fmla="*/ 4492350 h 4492350"/>
                <a:gd name="-4479" fmla="*/ 1796903 w 3694535"/>
                <a:gd name="-4480" fmla="*/ 3785190 h 4492350"/>
                <a:gd name="-4481" fmla="*/ 1307805 w 3694535"/>
                <a:gd name="-4482" fmla="*/ 3381153 h 4492350"/>
                <a:gd name="-4483" fmla="*/ 31898 w 3694535"/>
                <a:gd name="-4484" fmla="*/ 2945218 h 4492350"/>
                <a:gd name="-4485" fmla="*/ 1127052 w 3694535"/>
                <a:gd name="-4486" fmla="*/ 3242930 h 4492350"/>
                <a:gd name="-4487" fmla="*/ 393405 w 3694535"/>
                <a:gd name="-4488" fmla="*/ 2456121 h 4492350"/>
                <a:gd name="-4489" fmla="*/ 1775638 w 3694535"/>
                <a:gd name="-4490" fmla="*/ 3519376 h 4492350"/>
                <a:gd name="-4491" fmla="*/ 1683956 w 3694535"/>
                <a:gd name="-4492" fmla="*/ 2424409 h 4492350"/>
                <a:gd name="-4493" fmla="*/ 0 w 3694535"/>
                <a:gd name="-4494" fmla="*/ 754911 h 4492350"/>
                <a:gd name="-4495" fmla="*/ 988828 w 3694535"/>
                <a:gd name="-4496" fmla="*/ 1924493 h 4492350"/>
                <a:gd name="-4497" fmla="*/ 1137684 w 3694535"/>
                <a:gd name="-4498" fmla="*/ 861237 h 4492350"/>
                <a:gd name="-4499" fmla="*/ 1194671 w 3694535"/>
                <a:gd name="-4500" fmla="*/ 2026621 h 4492350"/>
                <a:gd name="-4501" fmla="*/ 1714640 w 3694535"/>
                <a:gd name="-4502" fmla="*/ 2194318 h 4492350"/>
                <a:gd name="-4503" fmla="*/ 1956391 w 3694535"/>
                <a:gd name="-4504" fmla="*/ 0 h 4492350"/>
                <a:gd name="-4505" fmla="*/ 2027834 w 3694535"/>
                <a:gd name="-4506" fmla="*/ 986216 h 4492350"/>
                <a:gd name="-4507" fmla="*/ 1881963 w 3694535"/>
                <a:gd name="-4508" fmla="*/ 2060385 h 4492350"/>
                <a:gd name="-4509" fmla="*/ 2057494 w 3694535"/>
                <a:gd name="-4510" fmla="*/ 3046321 h 4492350"/>
                <a:gd name="-4511" fmla="*/ 2647507 w 3694535"/>
                <a:gd name="-4512" fmla="*/ 2519916 h 4492350"/>
                <a:gd name="-4513" fmla="*/ 2913694 w 3694535"/>
                <a:gd name="-4514" fmla="*/ 1291762 h 4492350"/>
                <a:gd name="-4515" fmla="*/ 2806809 w 3694535"/>
                <a:gd name="-4516" fmla="*/ 2383091 h 4492350"/>
                <a:gd name="-4517" fmla="*/ 3694535 w 3694535"/>
                <a:gd name="-4518" fmla="*/ 1124252 h 4492350"/>
                <a:gd name="-4519" fmla="*/ 2222205 w 3694535"/>
                <a:gd name="-4520" fmla="*/ 3370521 h 4492350"/>
                <a:gd name="-4521" fmla="*/ 2169042 w 3694535"/>
                <a:gd name="-4522" fmla="*/ 3817088 h 4492350"/>
                <a:gd name="-4523" fmla="*/ 3317358 w 3694535"/>
                <a:gd name="-4524" fmla="*/ 3094074 h 4492350"/>
                <a:gd name="-4525" fmla="*/ 2194317 w 3694535"/>
                <a:gd name="-4526" fmla="*/ 4030951 h 4492350"/>
                <a:gd name="-4527" fmla="*/ 2232838 w 3694535"/>
                <a:gd name="-4528" fmla="*/ 4476307 h 4492350"/>
                <a:gd name="-4529" fmla="*/ 2218194 w 3694535"/>
                <a:gd name="-4530" fmla="*/ 4491415 h 4492350"/>
                <a:gd name="-4531" fmla="*/ 1743740 w 3694535"/>
                <a:gd name="-4532" fmla="*/ 4492350 h 4492350"/>
                <a:gd name="-4533" fmla="*/ 1743740 w 3694535"/>
                <a:gd name="-4534" fmla="*/ 4492350 h 4492350"/>
                <a:gd name="-4535" fmla="*/ 1796903 w 3694535"/>
                <a:gd name="-4536" fmla="*/ 3785190 h 4492350"/>
                <a:gd name="-4537" fmla="*/ 1307805 w 3694535"/>
                <a:gd name="-4538" fmla="*/ 3381153 h 4492350"/>
                <a:gd name="-4539" fmla="*/ 31898 w 3694535"/>
                <a:gd name="-4540" fmla="*/ 2945218 h 4492350"/>
                <a:gd name="-4541" fmla="*/ 1127052 w 3694535"/>
                <a:gd name="-4542" fmla="*/ 3242930 h 4492350"/>
                <a:gd name="-4543" fmla="*/ 393405 w 3694535"/>
                <a:gd name="-4544" fmla="*/ 2456121 h 4492350"/>
                <a:gd name="-4545" fmla="*/ 1775638 w 3694535"/>
                <a:gd name="-4546" fmla="*/ 3519376 h 4492350"/>
                <a:gd name="-4547" fmla="*/ 1683956 w 3694535"/>
                <a:gd name="-4548" fmla="*/ 2424409 h 4492350"/>
                <a:gd name="-4549" fmla="*/ 0 w 3694535"/>
                <a:gd name="-4550" fmla="*/ 754911 h 4492350"/>
                <a:gd name="-4551" fmla="*/ 988828 w 3694535"/>
                <a:gd name="-4552" fmla="*/ 1924493 h 4492350"/>
                <a:gd name="-4553" fmla="*/ 1113621 w 3694535"/>
                <a:gd name="-4554" fmla="*/ 861237 h 4492350"/>
                <a:gd name="-4555" fmla="*/ 1194671 w 3694535"/>
                <a:gd name="-4556" fmla="*/ 2026621 h 4492350"/>
                <a:gd name="-4557" fmla="*/ 1714640 w 3694535"/>
                <a:gd name="-4558" fmla="*/ 2194318 h 4492350"/>
                <a:gd name="-4559" fmla="*/ 1956391 w 3694535"/>
                <a:gd name="-4560" fmla="*/ 0 h 4492350"/>
                <a:gd name="-4561" fmla="*/ 2027834 w 3694535"/>
                <a:gd name="-4562" fmla="*/ 986216 h 4492350"/>
                <a:gd name="-4563" fmla="*/ 1881963 w 3694535"/>
                <a:gd name="-4564" fmla="*/ 2060385 h 4492350"/>
                <a:gd name="-4565" fmla="*/ 2057494 w 3694535"/>
                <a:gd name="-4566" fmla="*/ 3046321 h 4492350"/>
                <a:gd name="-4567" fmla="*/ 2647507 w 3694535"/>
                <a:gd name="-4568" fmla="*/ 2519916 h 4492350"/>
                <a:gd name="-4569" fmla="*/ 2913694 w 3694535"/>
                <a:gd name="-4570" fmla="*/ 1291762 h 4492350"/>
                <a:gd name="-4571" fmla="*/ 2806809 w 3694535"/>
                <a:gd name="-4572" fmla="*/ 2383091 h 4492350"/>
                <a:gd name="-4573" fmla="*/ 3694535 w 3694535"/>
                <a:gd name="-4574" fmla="*/ 1124252 h 4492350"/>
                <a:gd name="-4575" fmla="*/ 2222205 w 3694535"/>
                <a:gd name="-4576" fmla="*/ 3370521 h 4492350"/>
                <a:gd name="-4577" fmla="*/ 2169042 w 3694535"/>
                <a:gd name="-4578" fmla="*/ 3817088 h 4492350"/>
                <a:gd name="-4579" fmla="*/ 3317358 w 3694535"/>
                <a:gd name="-4580" fmla="*/ 3094074 h 4492350"/>
                <a:gd name="-4581" fmla="*/ 2194317 w 3694535"/>
                <a:gd name="-4582" fmla="*/ 4030951 h 4492350"/>
                <a:gd name="-4583" fmla="*/ 2232838 w 3694535"/>
                <a:gd name="-4584" fmla="*/ 4476307 h 4492350"/>
                <a:gd name="-4585" fmla="*/ 2218194 w 3694535"/>
                <a:gd name="-4586" fmla="*/ 4491415 h 4492350"/>
                <a:gd name="-4587" fmla="*/ 1743740 w 3694535"/>
                <a:gd name="-4588" fmla="*/ 4492350 h 4492350"/>
                <a:gd name="-4589" fmla="*/ 1743740 w 3694535"/>
                <a:gd name="-4590" fmla="*/ 4492350 h 4492350"/>
                <a:gd name="-4591" fmla="*/ 1796903 w 3694535"/>
                <a:gd name="-4592" fmla="*/ 3785190 h 4492350"/>
                <a:gd name="-4593" fmla="*/ 1307805 w 3694535"/>
                <a:gd name="-4594" fmla="*/ 3381153 h 4492350"/>
                <a:gd name="-4595" fmla="*/ 31898 w 3694535"/>
                <a:gd name="-4596" fmla="*/ 2945218 h 4492350"/>
                <a:gd name="-4597" fmla="*/ 1127052 w 3694535"/>
                <a:gd name="-4598" fmla="*/ 3242930 h 4492350"/>
                <a:gd name="-4599" fmla="*/ 393405 w 3694535"/>
                <a:gd name="-4600" fmla="*/ 2456121 h 4492350"/>
                <a:gd name="-4601" fmla="*/ 1775638 w 3694535"/>
                <a:gd name="-4602" fmla="*/ 3519376 h 4492350"/>
                <a:gd name="-4603" fmla="*/ 1683956 w 3694535"/>
                <a:gd name="-4604" fmla="*/ 2424409 h 4492350"/>
                <a:gd name="-4605" fmla="*/ 0 w 3694535"/>
                <a:gd name="-4606" fmla="*/ 754911 h 4492350"/>
                <a:gd name="-4607" fmla="*/ 988828 w 3694535"/>
                <a:gd name="-4608" fmla="*/ 1924493 h 4492350"/>
                <a:gd name="-4609" fmla="*/ 1113621 w 3694535"/>
                <a:gd name="-4610" fmla="*/ 861237 h 4492350"/>
                <a:gd name="-4611" fmla="*/ 1194671 w 3694535"/>
                <a:gd name="-4612" fmla="*/ 2026621 h 4492350"/>
                <a:gd name="-4613" fmla="*/ 1714640 w 3694535"/>
                <a:gd name="-4614" fmla="*/ 2194318 h 4492350"/>
                <a:gd name="-4615" fmla="*/ 1956391 w 3694535"/>
                <a:gd name="-4616" fmla="*/ 0 h 4492350"/>
                <a:gd name="-4617" fmla="*/ 2027834 w 3694535"/>
                <a:gd name="-4618" fmla="*/ 986216 h 4492350"/>
                <a:gd name="-4619" fmla="*/ 1881963 w 3694535"/>
                <a:gd name="-4620" fmla="*/ 2060385 h 4492350"/>
                <a:gd name="-4621" fmla="*/ 2057494 w 3694535"/>
                <a:gd name="-4622" fmla="*/ 3046321 h 4492350"/>
                <a:gd name="-4623" fmla="*/ 2647507 w 3694535"/>
                <a:gd name="-4624" fmla="*/ 2519916 h 4492350"/>
                <a:gd name="-4625" fmla="*/ 2913694 w 3694535"/>
                <a:gd name="-4626" fmla="*/ 1291762 h 4492350"/>
                <a:gd name="-4627" fmla="*/ 2806809 w 3694535"/>
                <a:gd name="-4628" fmla="*/ 2383091 h 4492350"/>
                <a:gd name="-4629" fmla="*/ 3694535 w 3694535"/>
                <a:gd name="-4630" fmla="*/ 1124252 h 4492350"/>
                <a:gd name="-4631" fmla="*/ 2222205 w 3694535"/>
                <a:gd name="-4632" fmla="*/ 3370521 h 4492350"/>
                <a:gd name="-4633" fmla="*/ 2169042 w 3694535"/>
                <a:gd name="-4634" fmla="*/ 3817088 h 4492350"/>
                <a:gd name="-4635" fmla="*/ 3317358 w 3694535"/>
                <a:gd name="-4636" fmla="*/ 3094074 h 4492350"/>
                <a:gd name="-4637" fmla="*/ 2194317 w 3694535"/>
                <a:gd name="-4638" fmla="*/ 4030951 h 4492350"/>
                <a:gd name="-4639" fmla="*/ 2232838 w 3694535"/>
                <a:gd name="-4640" fmla="*/ 4476307 h 4492350"/>
                <a:gd name="-4641" fmla="*/ 2218194 w 3694535"/>
                <a:gd name="-4642" fmla="*/ 4491415 h 4492350"/>
                <a:gd name="-4643" fmla="*/ 1743740 w 3694535"/>
                <a:gd name="-4644" fmla="*/ 4492350 h 4492350"/>
                <a:gd name="-4645" fmla="*/ 1743740 w 3694535"/>
                <a:gd name="-4646" fmla="*/ 4492350 h 4492350"/>
                <a:gd name="-4647" fmla="*/ 1796903 w 3694535"/>
                <a:gd name="-4648" fmla="*/ 3785190 h 4492350"/>
                <a:gd name="-4649" fmla="*/ 1307805 w 3694535"/>
                <a:gd name="-4650" fmla="*/ 3381153 h 4492350"/>
                <a:gd name="-4651" fmla="*/ 31898 w 3694535"/>
                <a:gd name="-4652" fmla="*/ 2945218 h 4492350"/>
                <a:gd name="-4653" fmla="*/ 1127052 w 3694535"/>
                <a:gd name="-4654" fmla="*/ 3242930 h 4492350"/>
                <a:gd name="-4655" fmla="*/ 393405 w 3694535"/>
                <a:gd name="-4656" fmla="*/ 2456121 h 4492350"/>
                <a:gd name="-4657" fmla="*/ 1775638 w 3694535"/>
                <a:gd name="-4658" fmla="*/ 3519376 h 4492350"/>
                <a:gd name="-4659" fmla="*/ 1683956 w 3694535"/>
                <a:gd name="-4660" fmla="*/ 2424409 h 4492350"/>
                <a:gd name="-4661" fmla="*/ 0 w 3694535"/>
                <a:gd name="-4662" fmla="*/ 754911 h 4492350"/>
                <a:gd name="-4663" fmla="*/ 988828 w 3694535"/>
                <a:gd name="-4664" fmla="*/ 1924493 h 4492350"/>
                <a:gd name="-4665" fmla="*/ 1113621 w 3694535"/>
                <a:gd name="-4666" fmla="*/ 861237 h 4492350"/>
                <a:gd name="-4667" fmla="*/ 1194671 w 3694535"/>
                <a:gd name="-4668" fmla="*/ 2026621 h 4492350"/>
                <a:gd name="-4669" fmla="*/ 1714640 w 3694535"/>
                <a:gd name="-4670" fmla="*/ 2194318 h 4492350"/>
                <a:gd name="-4671" fmla="*/ 1956391 w 3694535"/>
                <a:gd name="-4672" fmla="*/ 0 h 4492350"/>
                <a:gd name="-4673" fmla="*/ 2027834 w 3694535"/>
                <a:gd name="-4674" fmla="*/ 986216 h 4492350"/>
                <a:gd name="-4675" fmla="*/ 1881963 w 3694535"/>
                <a:gd name="-4676" fmla="*/ 2060385 h 4492350"/>
                <a:gd name="-4677" fmla="*/ 2057494 w 3694535"/>
                <a:gd name="-4678" fmla="*/ 3046321 h 4492350"/>
                <a:gd name="-4679" fmla="*/ 2647507 w 3694535"/>
                <a:gd name="-4680" fmla="*/ 2519916 h 4492350"/>
                <a:gd name="-4681" fmla="*/ 2913694 w 3694535"/>
                <a:gd name="-4682" fmla="*/ 1291762 h 4492350"/>
                <a:gd name="-4683" fmla="*/ 2806809 w 3694535"/>
                <a:gd name="-4684" fmla="*/ 2383091 h 4492350"/>
                <a:gd name="-4685" fmla="*/ 3694535 w 3694535"/>
                <a:gd name="-4686" fmla="*/ 1124252 h 4492350"/>
                <a:gd name="-4687" fmla="*/ 2222205 w 3694535"/>
                <a:gd name="-4688" fmla="*/ 3370521 h 4492350"/>
                <a:gd name="-4689" fmla="*/ 2169042 w 3694535"/>
                <a:gd name="-4690" fmla="*/ 3817088 h 4492350"/>
                <a:gd name="-4691" fmla="*/ 3317358 w 3694535"/>
                <a:gd name="-4692" fmla="*/ 3094074 h 4492350"/>
                <a:gd name="-4693" fmla="*/ 2194317 w 3694535"/>
                <a:gd name="-4694" fmla="*/ 4030951 h 4492350"/>
                <a:gd name="-4695" fmla="*/ 2232838 w 3694535"/>
                <a:gd name="-4696" fmla="*/ 4476307 h 4492350"/>
                <a:gd name="-4697" fmla="*/ 2218194 w 3694535"/>
                <a:gd name="-4698" fmla="*/ 4491415 h 4492350"/>
                <a:gd name="-4699" fmla="*/ 1743740 w 3694535"/>
                <a:gd name="-4700" fmla="*/ 4492350 h 4492350"/>
                <a:gd name="-4701" fmla="*/ 1743740 w 3694535"/>
                <a:gd name="-4702" fmla="*/ 4492350 h 4492350"/>
                <a:gd name="-4703" fmla="*/ 1796903 w 3694535"/>
                <a:gd name="-4704" fmla="*/ 3785190 h 4492350"/>
                <a:gd name="-4705" fmla="*/ 1307805 w 3694535"/>
                <a:gd name="-4706" fmla="*/ 3381153 h 4492350"/>
                <a:gd name="-4707" fmla="*/ 31898 w 3694535"/>
                <a:gd name="-4708" fmla="*/ 2945218 h 4492350"/>
                <a:gd name="-4709" fmla="*/ 1127052 w 3694535"/>
                <a:gd name="-4710" fmla="*/ 3242930 h 4492350"/>
                <a:gd name="-4711" fmla="*/ 393405 w 3694535"/>
                <a:gd name="-4712" fmla="*/ 2456121 h 4492350"/>
                <a:gd name="-4713" fmla="*/ 1775638 w 3694535"/>
                <a:gd name="-4714" fmla="*/ 3519376 h 4492350"/>
                <a:gd name="-4715" fmla="*/ 1683956 w 3694535"/>
                <a:gd name="-4716" fmla="*/ 2424409 h 4492350"/>
                <a:gd name="-4717" fmla="*/ 0 w 3694535"/>
                <a:gd name="-4718" fmla="*/ 754911 h 4492350"/>
                <a:gd name="-4719" fmla="*/ 988828 w 3694535"/>
                <a:gd name="-4720" fmla="*/ 1924493 h 4492350"/>
                <a:gd name="-4721" fmla="*/ 1093568 w 3694535"/>
                <a:gd name="-4722" fmla="*/ 857226 h 4492350"/>
                <a:gd name="-4723" fmla="*/ 1194671 w 3694535"/>
                <a:gd name="-4724" fmla="*/ 2026621 h 4492350"/>
                <a:gd name="-4725" fmla="*/ 1714640 w 3694535"/>
                <a:gd name="-4726" fmla="*/ 2194318 h 4492350"/>
                <a:gd name="-4727" fmla="*/ 1956391 w 3694535"/>
                <a:gd name="-4728" fmla="*/ 0 h 4492350"/>
                <a:gd name="-4729" fmla="*/ 2027834 w 3694535"/>
                <a:gd name="-4730" fmla="*/ 986216 h 4492350"/>
                <a:gd name="-4731" fmla="*/ 1881963 w 3694535"/>
                <a:gd name="-4732" fmla="*/ 2060385 h 4492350"/>
                <a:gd name="-4733" fmla="*/ 2057494 w 3694535"/>
                <a:gd name="-4734" fmla="*/ 3046321 h 4492350"/>
                <a:gd name="-4735" fmla="*/ 2647507 w 3694535"/>
                <a:gd name="-4736" fmla="*/ 2519916 h 4492350"/>
                <a:gd name="-4737" fmla="*/ 2913694 w 3694535"/>
                <a:gd name="-4738" fmla="*/ 1291762 h 4492350"/>
                <a:gd name="-4739" fmla="*/ 2806809 w 3694535"/>
                <a:gd name="-4740" fmla="*/ 2383091 h 4492350"/>
                <a:gd name="-4741" fmla="*/ 3694535 w 3694535"/>
                <a:gd name="-4742" fmla="*/ 1124252 h 4492350"/>
                <a:gd name="-4743" fmla="*/ 2222205 w 3694535"/>
                <a:gd name="-4744" fmla="*/ 3370521 h 4492350"/>
                <a:gd name="-4745" fmla="*/ 2169042 w 3694535"/>
                <a:gd name="-4746" fmla="*/ 3817088 h 4492350"/>
                <a:gd name="-4747" fmla="*/ 3317358 w 3694535"/>
                <a:gd name="-4748" fmla="*/ 3094074 h 4492350"/>
                <a:gd name="-4749" fmla="*/ 2194317 w 3694535"/>
                <a:gd name="-4750" fmla="*/ 4030951 h 4492350"/>
                <a:gd name="-4751" fmla="*/ 2232838 w 3694535"/>
                <a:gd name="-4752" fmla="*/ 4476307 h 4492350"/>
                <a:gd name="-4753" fmla="*/ 2218194 w 3694535"/>
                <a:gd name="-4754" fmla="*/ 4491415 h 4492350"/>
                <a:gd name="-4755" fmla="*/ 1743740 w 3694535"/>
                <a:gd name="-4756" fmla="*/ 4492350 h 4492350"/>
                <a:gd name="-4757" fmla="*/ 1743740 w 3694535"/>
                <a:gd name="-4758" fmla="*/ 4492350 h 4492350"/>
                <a:gd name="-4759" fmla="*/ 1796903 w 3694535"/>
                <a:gd name="-4760" fmla="*/ 3785190 h 4492350"/>
                <a:gd name="-4761" fmla="*/ 1307805 w 3694535"/>
                <a:gd name="-4762" fmla="*/ 3381153 h 4492350"/>
                <a:gd name="-4763" fmla="*/ 31898 w 3694535"/>
                <a:gd name="-4764" fmla="*/ 2945218 h 4492350"/>
                <a:gd name="-4765" fmla="*/ 1127052 w 3694535"/>
                <a:gd name="-4766" fmla="*/ 3242930 h 4492350"/>
                <a:gd name="-4767" fmla="*/ 393405 w 3694535"/>
                <a:gd name="-4768" fmla="*/ 2456121 h 4492350"/>
                <a:gd name="-4769" fmla="*/ 1775638 w 3694535"/>
                <a:gd name="-4770" fmla="*/ 3519376 h 4492350"/>
                <a:gd name="-4771" fmla="*/ 1683956 w 3694535"/>
                <a:gd name="-4772" fmla="*/ 2424409 h 4492350"/>
                <a:gd name="-4773" fmla="*/ 0 w 3694535"/>
                <a:gd name="-4774" fmla="*/ 754911 h 4492350"/>
                <a:gd name="-4775" fmla="*/ 988828 w 3694535"/>
                <a:gd name="-4776" fmla="*/ 1924493 h 4492350"/>
                <a:gd name="-4777" fmla="*/ 1093568 w 3694535"/>
                <a:gd name="-4778" fmla="*/ 857226 h 4492350"/>
                <a:gd name="-4779" fmla="*/ 1194671 w 3694535"/>
                <a:gd name="-4780" fmla="*/ 2026621 h 4492350"/>
                <a:gd name="-4781" fmla="*/ 1714640 w 3694535"/>
                <a:gd name="-4782" fmla="*/ 2194318 h 4492350"/>
                <a:gd name="-4783" fmla="*/ 1956391 w 3694535"/>
                <a:gd name="-4784" fmla="*/ 0 h 4492350"/>
                <a:gd name="-4785" fmla="*/ 2027834 w 3694535"/>
                <a:gd name="-4786" fmla="*/ 986216 h 4492350"/>
                <a:gd name="-4787" fmla="*/ 1881963 w 3694535"/>
                <a:gd name="-4788" fmla="*/ 2060385 h 4492350"/>
                <a:gd name="-4789" fmla="*/ 2057494 w 3694535"/>
                <a:gd name="-4790" fmla="*/ 3046321 h 4492350"/>
                <a:gd name="-4791" fmla="*/ 2647507 w 3694535"/>
                <a:gd name="-4792" fmla="*/ 2519916 h 4492350"/>
                <a:gd name="-4793" fmla="*/ 2913694 w 3694535"/>
                <a:gd name="-4794" fmla="*/ 1291762 h 4492350"/>
                <a:gd name="-4795" fmla="*/ 2806809 w 3694535"/>
                <a:gd name="-4796" fmla="*/ 2383091 h 4492350"/>
                <a:gd name="-4797" fmla="*/ 3694535 w 3694535"/>
                <a:gd name="-4798" fmla="*/ 1124252 h 4492350"/>
                <a:gd name="-4799" fmla="*/ 2222205 w 3694535"/>
                <a:gd name="-4800" fmla="*/ 3370521 h 4492350"/>
                <a:gd name="-4801" fmla="*/ 2169042 w 3694535"/>
                <a:gd name="-4802" fmla="*/ 3817088 h 4492350"/>
                <a:gd name="-4803" fmla="*/ 3317358 w 3694535"/>
                <a:gd name="-4804" fmla="*/ 3094074 h 4492350"/>
                <a:gd name="-4805" fmla="*/ 2194317 w 3694535"/>
                <a:gd name="-4806" fmla="*/ 4030951 h 4492350"/>
                <a:gd name="-4807" fmla="*/ 2232838 w 3694535"/>
                <a:gd name="-4808" fmla="*/ 4476307 h 4492350"/>
                <a:gd name="-4809" fmla="*/ 2218194 w 3694535"/>
                <a:gd name="-4810" fmla="*/ 4491415 h 4492350"/>
                <a:gd name="-4811" fmla="*/ 1743740 w 3694535"/>
                <a:gd name="-4812" fmla="*/ 4492350 h 4492350"/>
                <a:gd name="-4813" fmla="*/ 1711842 w 3662637"/>
                <a:gd name="-4814" fmla="*/ 4492350 h 4492350"/>
                <a:gd name="-4815" fmla="*/ 1765005 w 3662637"/>
                <a:gd name="-4816" fmla="*/ 3785190 h 4492350"/>
                <a:gd name="-4817" fmla="*/ 1275907 w 3662637"/>
                <a:gd name="-4818" fmla="*/ 3381153 h 4492350"/>
                <a:gd name="-4819" fmla="*/ 0 w 3662637"/>
                <a:gd name="-4820" fmla="*/ 2945218 h 4492350"/>
                <a:gd name="-4821" fmla="*/ 1095154 w 3662637"/>
                <a:gd name="-4822" fmla="*/ 3242930 h 4492350"/>
                <a:gd name="-4823" fmla="*/ 361507 w 3662637"/>
                <a:gd name="-4824" fmla="*/ 2456121 h 4492350"/>
                <a:gd name="-4825" fmla="*/ 1743740 w 3662637"/>
                <a:gd name="-4826" fmla="*/ 3519376 h 4492350"/>
                <a:gd name="-4827" fmla="*/ 1652058 w 3662637"/>
                <a:gd name="-4828" fmla="*/ 2424409 h 4492350"/>
                <a:gd name="-4829" fmla="*/ 8208 w 3662637"/>
                <a:gd name="-4830" fmla="*/ 750901 h 4492350"/>
                <a:gd name="-4831" fmla="*/ 956930 w 3662637"/>
                <a:gd name="-4832" fmla="*/ 1924493 h 4492350"/>
                <a:gd name="-4833" fmla="*/ 1061670 w 3662637"/>
                <a:gd name="-4834" fmla="*/ 857226 h 4492350"/>
                <a:gd name="-4835" fmla="*/ 1162773 w 3662637"/>
                <a:gd name="-4836" fmla="*/ 2026621 h 4492350"/>
                <a:gd name="-4837" fmla="*/ 1682742 w 3662637"/>
                <a:gd name="-4838" fmla="*/ 2194318 h 4492350"/>
                <a:gd name="-4839" fmla="*/ 1924493 w 3662637"/>
                <a:gd name="-4840" fmla="*/ 0 h 4492350"/>
                <a:gd name="-4841" fmla="*/ 1995936 w 3662637"/>
                <a:gd name="-4842" fmla="*/ 986216 h 4492350"/>
                <a:gd name="-4843" fmla="*/ 1850065 w 3662637"/>
                <a:gd name="-4844" fmla="*/ 2060385 h 4492350"/>
                <a:gd name="-4845" fmla="*/ 2025596 w 3662637"/>
                <a:gd name="-4846" fmla="*/ 3046321 h 4492350"/>
                <a:gd name="-4847" fmla="*/ 2615609 w 3662637"/>
                <a:gd name="-4848" fmla="*/ 2519916 h 4492350"/>
                <a:gd name="-4849" fmla="*/ 2881796 w 3662637"/>
                <a:gd name="-4850" fmla="*/ 1291762 h 4492350"/>
                <a:gd name="-4851" fmla="*/ 2774911 w 3662637"/>
                <a:gd name="-4852" fmla="*/ 2383091 h 4492350"/>
                <a:gd name="-4853" fmla="*/ 3662637 w 3662637"/>
                <a:gd name="-4854" fmla="*/ 1124252 h 4492350"/>
                <a:gd name="-4855" fmla="*/ 2190307 w 3662637"/>
                <a:gd name="-4856" fmla="*/ 3370521 h 4492350"/>
                <a:gd name="-4857" fmla="*/ 2137144 w 3662637"/>
                <a:gd name="-4858" fmla="*/ 3817088 h 4492350"/>
                <a:gd name="-4859" fmla="*/ 3285460 w 3662637"/>
                <a:gd name="-4860" fmla="*/ 3094074 h 4492350"/>
                <a:gd name="-4861" fmla="*/ 2162419 w 3662637"/>
                <a:gd name="-4862" fmla="*/ 4030951 h 4492350"/>
                <a:gd name="-4863" fmla="*/ 2200940 w 3662637"/>
                <a:gd name="-4864" fmla="*/ 4476307 h 4492350"/>
                <a:gd name="-4865" fmla="*/ 2186296 w 3662637"/>
                <a:gd name="-4866" fmla="*/ 4491415 h 4492350"/>
                <a:gd name="-4867" fmla="*/ 1711842 w 3662637"/>
                <a:gd name="-4868" fmla="*/ 4492350 h 4492350"/>
                <a:gd name="-4869" fmla="*/ 1711842 w 3662637"/>
                <a:gd name="-4870" fmla="*/ 4492350 h 4492350"/>
                <a:gd name="-4871" fmla="*/ 1765005 w 3662637"/>
                <a:gd name="-4872" fmla="*/ 3785190 h 4492350"/>
                <a:gd name="-4873" fmla="*/ 1275907 w 3662637"/>
                <a:gd name="-4874" fmla="*/ 3381153 h 4492350"/>
                <a:gd name="-4875" fmla="*/ 0 w 3662637"/>
                <a:gd name="-4876" fmla="*/ 2945218 h 4492350"/>
                <a:gd name="-4877" fmla="*/ 1095154 w 3662637"/>
                <a:gd name="-4878" fmla="*/ 3242930 h 4492350"/>
                <a:gd name="-4879" fmla="*/ 361507 w 3662637"/>
                <a:gd name="-4880" fmla="*/ 2456121 h 4492350"/>
                <a:gd name="-4881" fmla="*/ 1743740 w 3662637"/>
                <a:gd name="-4882" fmla="*/ 3519376 h 4492350"/>
                <a:gd name="-4883" fmla="*/ 1652058 w 3662637"/>
                <a:gd name="-4884" fmla="*/ 2424409 h 4492350"/>
                <a:gd name="-4885" fmla="*/ 8208 w 3662637"/>
                <a:gd name="-4886" fmla="*/ 750901 h 4492350"/>
                <a:gd name="-4887" fmla="*/ 956930 w 3662637"/>
                <a:gd name="-4888" fmla="*/ 1924493 h 4492350"/>
                <a:gd name="-4889" fmla="*/ 1061670 w 3662637"/>
                <a:gd name="-4890" fmla="*/ 857226 h 4492350"/>
                <a:gd name="-4891" fmla="*/ 1162773 w 3662637"/>
                <a:gd name="-4892" fmla="*/ 2026621 h 4492350"/>
                <a:gd name="-4893" fmla="*/ 1682742 w 3662637"/>
                <a:gd name="-4894" fmla="*/ 2194318 h 4492350"/>
                <a:gd name="-4895" fmla="*/ 1924493 w 3662637"/>
                <a:gd name="-4896" fmla="*/ 0 h 4492350"/>
                <a:gd name="-4897" fmla="*/ 1995936 w 3662637"/>
                <a:gd name="-4898" fmla="*/ 986216 h 4492350"/>
                <a:gd name="-4899" fmla="*/ 1850065 w 3662637"/>
                <a:gd name="-4900" fmla="*/ 2060385 h 4492350"/>
                <a:gd name="-4901" fmla="*/ 2025596 w 3662637"/>
                <a:gd name="-4902" fmla="*/ 3046321 h 4492350"/>
                <a:gd name="-4903" fmla="*/ 2615609 w 3662637"/>
                <a:gd name="-4904" fmla="*/ 2519916 h 4492350"/>
                <a:gd name="-4905" fmla="*/ 2881796 w 3662637"/>
                <a:gd name="-4906" fmla="*/ 1291762 h 4492350"/>
                <a:gd name="-4907" fmla="*/ 2774911 w 3662637"/>
                <a:gd name="-4908" fmla="*/ 2383091 h 4492350"/>
                <a:gd name="-4909" fmla="*/ 3662637 w 3662637"/>
                <a:gd name="-4910" fmla="*/ 1124252 h 4492350"/>
                <a:gd name="-4911" fmla="*/ 2190307 w 3662637"/>
                <a:gd name="-4912" fmla="*/ 3370521 h 4492350"/>
                <a:gd name="-4913" fmla="*/ 2137144 w 3662637"/>
                <a:gd name="-4914" fmla="*/ 3817088 h 4492350"/>
                <a:gd name="-4915" fmla="*/ 3285460 w 3662637"/>
                <a:gd name="-4916" fmla="*/ 3094074 h 4492350"/>
                <a:gd name="-4917" fmla="*/ 2162419 w 3662637"/>
                <a:gd name="-4918" fmla="*/ 4030951 h 4492350"/>
                <a:gd name="-4919" fmla="*/ 2200940 w 3662637"/>
                <a:gd name="-4920" fmla="*/ 4476307 h 4492350"/>
                <a:gd name="-4921" fmla="*/ 2186296 w 3662637"/>
                <a:gd name="-4922" fmla="*/ 4491415 h 4492350"/>
                <a:gd name="-4923" fmla="*/ 1711842 w 3662637"/>
                <a:gd name="-4924" fmla="*/ 4492350 h 4492350"/>
                <a:gd name="-4925" fmla="*/ 1711842 w 3662637"/>
                <a:gd name="-4926" fmla="*/ 4492350 h 4492350"/>
                <a:gd name="-4927" fmla="*/ 1765005 w 3662637"/>
                <a:gd name="-4928" fmla="*/ 3785190 h 4492350"/>
                <a:gd name="-4929" fmla="*/ 1275907 w 3662637"/>
                <a:gd name="-4930" fmla="*/ 3381153 h 4492350"/>
                <a:gd name="-4931" fmla="*/ 0 w 3662637"/>
                <a:gd name="-4932" fmla="*/ 2945218 h 4492350"/>
                <a:gd name="-4933" fmla="*/ 1095154 w 3662637"/>
                <a:gd name="-4934" fmla="*/ 3242930 h 4492350"/>
                <a:gd name="-4935" fmla="*/ 361507 w 3662637"/>
                <a:gd name="-4936" fmla="*/ 2456121 h 4492350"/>
                <a:gd name="-4937" fmla="*/ 1743740 w 3662637"/>
                <a:gd name="-4938" fmla="*/ 3519376 h 4492350"/>
                <a:gd name="-4939" fmla="*/ 1652058 w 3662637"/>
                <a:gd name="-4940" fmla="*/ 2424409 h 4492350"/>
                <a:gd name="-4941" fmla="*/ 8208 w 3662637"/>
                <a:gd name="-4942" fmla="*/ 750901 h 4492350"/>
                <a:gd name="-4943" fmla="*/ 956930 w 3662637"/>
                <a:gd name="-4944" fmla="*/ 1924493 h 4492350"/>
                <a:gd name="-4945" fmla="*/ 1061670 w 3662637"/>
                <a:gd name="-4946" fmla="*/ 857226 h 4492350"/>
                <a:gd name="-4947" fmla="*/ 1162773 w 3662637"/>
                <a:gd name="-4948" fmla="*/ 2026621 h 4492350"/>
                <a:gd name="-4949" fmla="*/ 1682742 w 3662637"/>
                <a:gd name="-4950" fmla="*/ 2194318 h 4492350"/>
                <a:gd name="-4951" fmla="*/ 1924493 w 3662637"/>
                <a:gd name="-4952" fmla="*/ 0 h 4492350"/>
                <a:gd name="-4953" fmla="*/ 1995936 w 3662637"/>
                <a:gd name="-4954" fmla="*/ 986216 h 4492350"/>
                <a:gd name="-4955" fmla="*/ 1850065 w 3662637"/>
                <a:gd name="-4956" fmla="*/ 2060385 h 4492350"/>
                <a:gd name="-4957" fmla="*/ 2025596 w 3662637"/>
                <a:gd name="-4958" fmla="*/ 3046321 h 4492350"/>
                <a:gd name="-4959" fmla="*/ 2615609 w 3662637"/>
                <a:gd name="-4960" fmla="*/ 2519916 h 4492350"/>
                <a:gd name="-4961" fmla="*/ 2881796 w 3662637"/>
                <a:gd name="-4962" fmla="*/ 1291762 h 4492350"/>
                <a:gd name="-4963" fmla="*/ 2774911 w 3662637"/>
                <a:gd name="-4964" fmla="*/ 2383091 h 4492350"/>
                <a:gd name="-4965" fmla="*/ 3662637 w 3662637"/>
                <a:gd name="-4966" fmla="*/ 1124252 h 4492350"/>
                <a:gd name="-4967" fmla="*/ 2190307 w 3662637"/>
                <a:gd name="-4968" fmla="*/ 3370521 h 4492350"/>
                <a:gd name="-4969" fmla="*/ 2137144 w 3662637"/>
                <a:gd name="-4970" fmla="*/ 3817088 h 4492350"/>
                <a:gd name="-4971" fmla="*/ 3285460 w 3662637"/>
                <a:gd name="-4972" fmla="*/ 3094074 h 4492350"/>
                <a:gd name="-4973" fmla="*/ 2162419 w 3662637"/>
                <a:gd name="-4974" fmla="*/ 4030951 h 4492350"/>
                <a:gd name="-4975" fmla="*/ 2200940 w 3662637"/>
                <a:gd name="-4976" fmla="*/ 4476307 h 4492350"/>
                <a:gd name="-4977" fmla="*/ 2186296 w 3662637"/>
                <a:gd name="-4978" fmla="*/ 4491415 h 4492350"/>
                <a:gd name="-4979" fmla="*/ 1711842 w 3662637"/>
                <a:gd name="-4980" fmla="*/ 4492350 h 4492350"/>
                <a:gd name="-4981" fmla="*/ 1711842 w 3662637"/>
                <a:gd name="-4982" fmla="*/ 4492350 h 4492350"/>
                <a:gd name="-4983" fmla="*/ 1765005 w 3662637"/>
                <a:gd name="-4984" fmla="*/ 3785190 h 4492350"/>
                <a:gd name="-4985" fmla="*/ 1275907 w 3662637"/>
                <a:gd name="-4986" fmla="*/ 3381153 h 4492350"/>
                <a:gd name="-4987" fmla="*/ 0 w 3662637"/>
                <a:gd name="-4988" fmla="*/ 2945218 h 4492350"/>
                <a:gd name="-4989" fmla="*/ 1095154 w 3662637"/>
                <a:gd name="-4990" fmla="*/ 3242930 h 4492350"/>
                <a:gd name="-4991" fmla="*/ 361507 w 3662637"/>
                <a:gd name="-4992" fmla="*/ 2456121 h 4492350"/>
                <a:gd name="-4993" fmla="*/ 1743740 w 3662637"/>
                <a:gd name="-4994" fmla="*/ 3519376 h 4492350"/>
                <a:gd name="-4995" fmla="*/ 1652058 w 3662637"/>
                <a:gd name="-4996" fmla="*/ 2424409 h 4492350"/>
                <a:gd name="-4997" fmla="*/ 8208 w 3662637"/>
                <a:gd name="-4998" fmla="*/ 750901 h 4492350"/>
                <a:gd name="-4999" fmla="*/ 956930 w 3662637"/>
                <a:gd name="-5000" fmla="*/ 1924493 h 4492350"/>
                <a:gd name="-5001" fmla="*/ 1061670 w 3662637"/>
                <a:gd name="-5002" fmla="*/ 857226 h 4492350"/>
                <a:gd name="-5003" fmla="*/ 1162773 w 3662637"/>
                <a:gd name="-5004" fmla="*/ 2026621 h 4492350"/>
                <a:gd name="-5005" fmla="*/ 1682742 w 3662637"/>
                <a:gd name="-5006" fmla="*/ 2194318 h 4492350"/>
                <a:gd name="-5007" fmla="*/ 1924493 w 3662637"/>
                <a:gd name="-5008" fmla="*/ 0 h 4492350"/>
                <a:gd name="-5009" fmla="*/ 1995936 w 3662637"/>
                <a:gd name="-5010" fmla="*/ 986216 h 4492350"/>
                <a:gd name="-5011" fmla="*/ 1850065 w 3662637"/>
                <a:gd name="-5012" fmla="*/ 2060385 h 4492350"/>
                <a:gd name="-5013" fmla="*/ 2025596 w 3662637"/>
                <a:gd name="-5014" fmla="*/ 3046321 h 4492350"/>
                <a:gd name="-5015" fmla="*/ 2615609 w 3662637"/>
                <a:gd name="-5016" fmla="*/ 2519916 h 4492350"/>
                <a:gd name="-5017" fmla="*/ 2881796 w 3662637"/>
                <a:gd name="-5018" fmla="*/ 1291762 h 4492350"/>
                <a:gd name="-5019" fmla="*/ 2774911 w 3662637"/>
                <a:gd name="-5020" fmla="*/ 2383091 h 4492350"/>
                <a:gd name="-5021" fmla="*/ 3662637 w 3662637"/>
                <a:gd name="-5022" fmla="*/ 1124252 h 4492350"/>
                <a:gd name="-5023" fmla="*/ 2190307 w 3662637"/>
                <a:gd name="-5024" fmla="*/ 3370521 h 4492350"/>
                <a:gd name="-5025" fmla="*/ 2137144 w 3662637"/>
                <a:gd name="-5026" fmla="*/ 3817088 h 4492350"/>
                <a:gd name="-5027" fmla="*/ 3285460 w 3662637"/>
                <a:gd name="-5028" fmla="*/ 3094074 h 4492350"/>
                <a:gd name="-5029" fmla="*/ 2162419 w 3662637"/>
                <a:gd name="-5030" fmla="*/ 4030951 h 4492350"/>
                <a:gd name="-5031" fmla="*/ 2200940 w 3662637"/>
                <a:gd name="-5032" fmla="*/ 4476307 h 4492350"/>
                <a:gd name="-5033" fmla="*/ 2186296 w 3662637"/>
                <a:gd name="-5034" fmla="*/ 4491415 h 4492350"/>
                <a:gd name="-5035" fmla="*/ 1711842 w 3662637"/>
                <a:gd name="-5036" fmla="*/ 4492350 h 4492350"/>
                <a:gd name="-5037" fmla="*/ 1711842 w 3662637"/>
                <a:gd name="-5038" fmla="*/ 4492350 h 4492350"/>
                <a:gd name="-5039" fmla="*/ 1765005 w 3662637"/>
                <a:gd name="-5040" fmla="*/ 3785190 h 4492350"/>
                <a:gd name="-5041" fmla="*/ 1275907 w 3662637"/>
                <a:gd name="-5042" fmla="*/ 3381153 h 4492350"/>
                <a:gd name="-5043" fmla="*/ 0 w 3662637"/>
                <a:gd name="-5044" fmla="*/ 2945218 h 4492350"/>
                <a:gd name="-5045" fmla="*/ 1095154 w 3662637"/>
                <a:gd name="-5046" fmla="*/ 3242930 h 4492350"/>
                <a:gd name="-5047" fmla="*/ 361507 w 3662637"/>
                <a:gd name="-5048" fmla="*/ 2456121 h 4492350"/>
                <a:gd name="-5049" fmla="*/ 1743740 w 3662637"/>
                <a:gd name="-5050" fmla="*/ 3519376 h 4492350"/>
                <a:gd name="-5051" fmla="*/ 1652058 w 3662637"/>
                <a:gd name="-5052" fmla="*/ 2400346 h 4492350"/>
                <a:gd name="-5053" fmla="*/ 8208 w 3662637"/>
                <a:gd name="-5054" fmla="*/ 750901 h 4492350"/>
                <a:gd name="-5055" fmla="*/ 956930 w 3662637"/>
                <a:gd name="-5056" fmla="*/ 1924493 h 4492350"/>
                <a:gd name="-5057" fmla="*/ 1061670 w 3662637"/>
                <a:gd name="-5058" fmla="*/ 857226 h 4492350"/>
                <a:gd name="-5059" fmla="*/ 1162773 w 3662637"/>
                <a:gd name="-5060" fmla="*/ 2026621 h 4492350"/>
                <a:gd name="-5061" fmla="*/ 1682742 w 3662637"/>
                <a:gd name="-5062" fmla="*/ 2194318 h 4492350"/>
                <a:gd name="-5063" fmla="*/ 1924493 w 3662637"/>
                <a:gd name="-5064" fmla="*/ 0 h 4492350"/>
                <a:gd name="-5065" fmla="*/ 1995936 w 3662637"/>
                <a:gd name="-5066" fmla="*/ 986216 h 4492350"/>
                <a:gd name="-5067" fmla="*/ 1850065 w 3662637"/>
                <a:gd name="-5068" fmla="*/ 2060385 h 4492350"/>
                <a:gd name="-5069" fmla="*/ 2025596 w 3662637"/>
                <a:gd name="-5070" fmla="*/ 3046321 h 4492350"/>
                <a:gd name="-5071" fmla="*/ 2615609 w 3662637"/>
                <a:gd name="-5072" fmla="*/ 2519916 h 4492350"/>
                <a:gd name="-5073" fmla="*/ 2881796 w 3662637"/>
                <a:gd name="-5074" fmla="*/ 1291762 h 4492350"/>
                <a:gd name="-5075" fmla="*/ 2774911 w 3662637"/>
                <a:gd name="-5076" fmla="*/ 2383091 h 4492350"/>
                <a:gd name="-5077" fmla="*/ 3662637 w 3662637"/>
                <a:gd name="-5078" fmla="*/ 1124252 h 4492350"/>
                <a:gd name="-5079" fmla="*/ 2190307 w 3662637"/>
                <a:gd name="-5080" fmla="*/ 3370521 h 4492350"/>
                <a:gd name="-5081" fmla="*/ 2137144 w 3662637"/>
                <a:gd name="-5082" fmla="*/ 3817088 h 4492350"/>
                <a:gd name="-5083" fmla="*/ 3285460 w 3662637"/>
                <a:gd name="-5084" fmla="*/ 3094074 h 4492350"/>
                <a:gd name="-5085" fmla="*/ 2162419 w 3662637"/>
                <a:gd name="-5086" fmla="*/ 4030951 h 4492350"/>
                <a:gd name="-5087" fmla="*/ 2200940 w 3662637"/>
                <a:gd name="-5088" fmla="*/ 4476307 h 4492350"/>
                <a:gd name="-5089" fmla="*/ 2186296 w 3662637"/>
                <a:gd name="-5090" fmla="*/ 4491415 h 4492350"/>
                <a:gd name="-5091" fmla="*/ 1711842 w 3662637"/>
                <a:gd name="-5092" fmla="*/ 4492350 h 4492350"/>
                <a:gd name="-5093" fmla="*/ 1711842 w 3662637"/>
                <a:gd name="-5094" fmla="*/ 4492350 h 4492350"/>
                <a:gd name="-5095" fmla="*/ 1765005 w 3662637"/>
                <a:gd name="-5096" fmla="*/ 3785190 h 4492350"/>
                <a:gd name="-5097" fmla="*/ 1275907 w 3662637"/>
                <a:gd name="-5098" fmla="*/ 3381153 h 4492350"/>
                <a:gd name="-5099" fmla="*/ 0 w 3662637"/>
                <a:gd name="-5100" fmla="*/ 2945218 h 4492350"/>
                <a:gd name="-5101" fmla="*/ 1095154 w 3662637"/>
                <a:gd name="-5102" fmla="*/ 3242930 h 4492350"/>
                <a:gd name="-5103" fmla="*/ 361507 w 3662637"/>
                <a:gd name="-5104" fmla="*/ 2456121 h 4492350"/>
                <a:gd name="-5105" fmla="*/ 1743740 w 3662637"/>
                <a:gd name="-5106" fmla="*/ 3519376 h 4492350"/>
                <a:gd name="-5107" fmla="*/ 1652058 w 3662637"/>
                <a:gd name="-5108" fmla="*/ 2400346 h 4492350"/>
                <a:gd name="-5109" fmla="*/ 8208 w 3662637"/>
                <a:gd name="-5110" fmla="*/ 750901 h 4492350"/>
                <a:gd name="-5111" fmla="*/ 956930 w 3662637"/>
                <a:gd name="-5112" fmla="*/ 1924493 h 4492350"/>
                <a:gd name="-5113" fmla="*/ 1061670 w 3662637"/>
                <a:gd name="-5114" fmla="*/ 857226 h 4492350"/>
                <a:gd name="-5115" fmla="*/ 1162773 w 3662637"/>
                <a:gd name="-5116" fmla="*/ 2026621 h 4492350"/>
                <a:gd name="-5117" fmla="*/ 1682742 w 3662637"/>
                <a:gd name="-5118" fmla="*/ 2194318 h 4492350"/>
                <a:gd name="-5119" fmla="*/ 1924493 w 3662637"/>
                <a:gd name="-5120" fmla="*/ 0 h 4492350"/>
                <a:gd name="-5121" fmla="*/ 1995936 w 3662637"/>
                <a:gd name="-5122" fmla="*/ 986216 h 4492350"/>
                <a:gd name="-5123" fmla="*/ 1850065 w 3662637"/>
                <a:gd name="-5124" fmla="*/ 2060385 h 4492350"/>
                <a:gd name="-5125" fmla="*/ 2025596 w 3662637"/>
                <a:gd name="-5126" fmla="*/ 3046321 h 4492350"/>
                <a:gd name="-5127" fmla="*/ 2615609 w 3662637"/>
                <a:gd name="-5128" fmla="*/ 2519916 h 4492350"/>
                <a:gd name="-5129" fmla="*/ 2881796 w 3662637"/>
                <a:gd name="-5130" fmla="*/ 1291762 h 4492350"/>
                <a:gd name="-5131" fmla="*/ 2774911 w 3662637"/>
                <a:gd name="-5132" fmla="*/ 2383091 h 4492350"/>
                <a:gd name="-5133" fmla="*/ 3662637 w 3662637"/>
                <a:gd name="-5134" fmla="*/ 1124252 h 4492350"/>
                <a:gd name="-5135" fmla="*/ 2190307 w 3662637"/>
                <a:gd name="-5136" fmla="*/ 3370521 h 4492350"/>
                <a:gd name="-5137" fmla="*/ 2137144 w 3662637"/>
                <a:gd name="-5138" fmla="*/ 3817088 h 4492350"/>
                <a:gd name="-5139" fmla="*/ 3285460 w 3662637"/>
                <a:gd name="-5140" fmla="*/ 3094074 h 4492350"/>
                <a:gd name="-5141" fmla="*/ 2162419 w 3662637"/>
                <a:gd name="-5142" fmla="*/ 4030951 h 4492350"/>
                <a:gd name="-5143" fmla="*/ 2200940 w 3662637"/>
                <a:gd name="-5144" fmla="*/ 4476307 h 4492350"/>
                <a:gd name="-5145" fmla="*/ 2186296 w 3662637"/>
                <a:gd name="-5146" fmla="*/ 4491415 h 4492350"/>
                <a:gd name="-5147" fmla="*/ 1711842 w 3662637"/>
                <a:gd name="-5148" fmla="*/ 4492350 h 4492350"/>
                <a:gd name="-5149" fmla="*/ 1711842 w 3662637"/>
                <a:gd name="-5150" fmla="*/ 4492350 h 4492350"/>
                <a:gd name="-5151" fmla="*/ 1765005 w 3662637"/>
                <a:gd name="-5152" fmla="*/ 3785190 h 4492350"/>
                <a:gd name="-5153" fmla="*/ 1275907 w 3662637"/>
                <a:gd name="-5154" fmla="*/ 3381153 h 4492350"/>
                <a:gd name="-5155" fmla="*/ 0 w 3662637"/>
                <a:gd name="-5156" fmla="*/ 2945218 h 4492350"/>
                <a:gd name="-5157" fmla="*/ 1095154 w 3662637"/>
                <a:gd name="-5158" fmla="*/ 3242930 h 4492350"/>
                <a:gd name="-5159" fmla="*/ 361507 w 3662637"/>
                <a:gd name="-5160" fmla="*/ 2456121 h 4492350"/>
                <a:gd name="-5161" fmla="*/ 1743740 w 3662637"/>
                <a:gd name="-5162" fmla="*/ 3519376 h 4492350"/>
                <a:gd name="-5163" fmla="*/ 1652058 w 3662637"/>
                <a:gd name="-5164" fmla="*/ 2400346 h 4492350"/>
                <a:gd name="-5165" fmla="*/ 8208 w 3662637"/>
                <a:gd name="-5166" fmla="*/ 750901 h 4492350"/>
                <a:gd name="-5167" fmla="*/ 956930 w 3662637"/>
                <a:gd name="-5168" fmla="*/ 1924493 h 4492350"/>
                <a:gd name="-5169" fmla="*/ 1061670 w 3662637"/>
                <a:gd name="-5170" fmla="*/ 857226 h 4492350"/>
                <a:gd name="-5171" fmla="*/ 1162773 w 3662637"/>
                <a:gd name="-5172" fmla="*/ 2026621 h 4492350"/>
                <a:gd name="-5173" fmla="*/ 1682742 w 3662637"/>
                <a:gd name="-5174" fmla="*/ 2194318 h 4492350"/>
                <a:gd name="-5175" fmla="*/ 1924493 w 3662637"/>
                <a:gd name="-5176" fmla="*/ 0 h 4492350"/>
                <a:gd name="-5177" fmla="*/ 1995936 w 3662637"/>
                <a:gd name="-5178" fmla="*/ 986216 h 4492350"/>
                <a:gd name="-5179" fmla="*/ 1850065 w 3662637"/>
                <a:gd name="-5180" fmla="*/ 2060385 h 4492350"/>
                <a:gd name="-5181" fmla="*/ 2025596 w 3662637"/>
                <a:gd name="-5182" fmla="*/ 3046321 h 4492350"/>
                <a:gd name="-5183" fmla="*/ 2615609 w 3662637"/>
                <a:gd name="-5184" fmla="*/ 2519916 h 4492350"/>
                <a:gd name="-5185" fmla="*/ 2881796 w 3662637"/>
                <a:gd name="-5186" fmla="*/ 1291762 h 4492350"/>
                <a:gd name="-5187" fmla="*/ 2774911 w 3662637"/>
                <a:gd name="-5188" fmla="*/ 2383091 h 4492350"/>
                <a:gd name="-5189" fmla="*/ 3662637 w 3662637"/>
                <a:gd name="-5190" fmla="*/ 1124252 h 4492350"/>
                <a:gd name="-5191" fmla="*/ 2190307 w 3662637"/>
                <a:gd name="-5192" fmla="*/ 3370521 h 4492350"/>
                <a:gd name="-5193" fmla="*/ 2137144 w 3662637"/>
                <a:gd name="-5194" fmla="*/ 3817088 h 4492350"/>
                <a:gd name="-5195" fmla="*/ 3285460 w 3662637"/>
                <a:gd name="-5196" fmla="*/ 3094074 h 4492350"/>
                <a:gd name="-5197" fmla="*/ 2162419 w 3662637"/>
                <a:gd name="-5198" fmla="*/ 4030951 h 4492350"/>
                <a:gd name="-5199" fmla="*/ 2200940 w 3662637"/>
                <a:gd name="-5200" fmla="*/ 4476307 h 4492350"/>
                <a:gd name="-5201" fmla="*/ 2186296 w 3662637"/>
                <a:gd name="-5202" fmla="*/ 4491415 h 4492350"/>
                <a:gd name="-5203" fmla="*/ 1711842 w 3662637"/>
                <a:gd name="-5204" fmla="*/ 4492350 h 4492350"/>
                <a:gd name="-5205" fmla="*/ 1711842 w 3662637"/>
                <a:gd name="-5206" fmla="*/ 4492350 h 4492350"/>
                <a:gd name="-5207" fmla="*/ 1765005 w 3662637"/>
                <a:gd name="-5208" fmla="*/ 3785190 h 4492350"/>
                <a:gd name="-5209" fmla="*/ 1275907 w 3662637"/>
                <a:gd name="-5210" fmla="*/ 3381153 h 4492350"/>
                <a:gd name="-5211" fmla="*/ 0 w 3662637"/>
                <a:gd name="-5212" fmla="*/ 2945218 h 4492350"/>
                <a:gd name="-5213" fmla="*/ 1095154 w 3662637"/>
                <a:gd name="-5214" fmla="*/ 3242930 h 4492350"/>
                <a:gd name="-5215" fmla="*/ 361507 w 3662637"/>
                <a:gd name="-5216" fmla="*/ 2456121 h 4492350"/>
                <a:gd name="-5217" fmla="*/ 1743740 w 3662637"/>
                <a:gd name="-5218" fmla="*/ 3519376 h 4492350"/>
                <a:gd name="-5219" fmla="*/ 1652058 w 3662637"/>
                <a:gd name="-5220" fmla="*/ 2400346 h 4492350"/>
                <a:gd name="-5221" fmla="*/ 8208 w 3662637"/>
                <a:gd name="-5222" fmla="*/ 750901 h 4492350"/>
                <a:gd name="-5223" fmla="*/ 956930 w 3662637"/>
                <a:gd name="-5224" fmla="*/ 1924493 h 4492350"/>
                <a:gd name="-5225" fmla="*/ 1061670 w 3662637"/>
                <a:gd name="-5226" fmla="*/ 857226 h 4492350"/>
                <a:gd name="-5227" fmla="*/ 1162773 w 3662637"/>
                <a:gd name="-5228" fmla="*/ 2026621 h 4492350"/>
                <a:gd name="-5229" fmla="*/ 1682742 w 3662637"/>
                <a:gd name="-5230" fmla="*/ 2194318 h 4492350"/>
                <a:gd name="-5231" fmla="*/ 1924493 w 3662637"/>
                <a:gd name="-5232" fmla="*/ 0 h 4492350"/>
                <a:gd name="-5233" fmla="*/ 1995936 w 3662637"/>
                <a:gd name="-5234" fmla="*/ 986216 h 4492350"/>
                <a:gd name="-5235" fmla="*/ 1850065 w 3662637"/>
                <a:gd name="-5236" fmla="*/ 2060385 h 4492350"/>
                <a:gd name="-5237" fmla="*/ 2025596 w 3662637"/>
                <a:gd name="-5238" fmla="*/ 3046321 h 4492350"/>
                <a:gd name="-5239" fmla="*/ 2615609 w 3662637"/>
                <a:gd name="-5240" fmla="*/ 2519916 h 4492350"/>
                <a:gd name="-5241" fmla="*/ 2881796 w 3662637"/>
                <a:gd name="-5242" fmla="*/ 1291762 h 4492350"/>
                <a:gd name="-5243" fmla="*/ 2774911 w 3662637"/>
                <a:gd name="-5244" fmla="*/ 2383091 h 4492350"/>
                <a:gd name="-5245" fmla="*/ 3662637 w 3662637"/>
                <a:gd name="-5246" fmla="*/ 1124252 h 4492350"/>
                <a:gd name="-5247" fmla="*/ 2190307 w 3662637"/>
                <a:gd name="-5248" fmla="*/ 3370521 h 4492350"/>
                <a:gd name="-5249" fmla="*/ 2137144 w 3662637"/>
                <a:gd name="-5250" fmla="*/ 3817088 h 4492350"/>
                <a:gd name="-5251" fmla="*/ 3285460 w 3662637"/>
                <a:gd name="-5252" fmla="*/ 3094074 h 4492350"/>
                <a:gd name="-5253" fmla="*/ 2162419 w 3662637"/>
                <a:gd name="-5254" fmla="*/ 4030951 h 4492350"/>
                <a:gd name="-5255" fmla="*/ 2200940 w 3662637"/>
                <a:gd name="-5256" fmla="*/ 4476307 h 4492350"/>
                <a:gd name="-5257" fmla="*/ 2186296 w 3662637"/>
                <a:gd name="-5258" fmla="*/ 4491415 h 4492350"/>
                <a:gd name="-5259" fmla="*/ 1711842 w 3662637"/>
                <a:gd name="-5260" fmla="*/ 4492350 h 4492350"/>
                <a:gd name="-5261" fmla="*/ 1711842 w 3662637"/>
                <a:gd name="-5262" fmla="*/ 4492350 h 4492350"/>
                <a:gd name="-5263" fmla="*/ 1765005 w 3662637"/>
                <a:gd name="-5264" fmla="*/ 3785190 h 4492350"/>
                <a:gd name="-5265" fmla="*/ 1275907 w 3662637"/>
                <a:gd name="-5266" fmla="*/ 3381153 h 4492350"/>
                <a:gd name="-5267" fmla="*/ 0 w 3662637"/>
                <a:gd name="-5268" fmla="*/ 2945218 h 4492350"/>
                <a:gd name="-5269" fmla="*/ 1095154 w 3662637"/>
                <a:gd name="-5270" fmla="*/ 3242930 h 4492350"/>
                <a:gd name="-5271" fmla="*/ 361507 w 3662637"/>
                <a:gd name="-5272" fmla="*/ 2456121 h 4492350"/>
                <a:gd name="-5273" fmla="*/ 1743740 w 3662637"/>
                <a:gd name="-5274" fmla="*/ 3519376 h 4492350"/>
                <a:gd name="-5275" fmla="*/ 1652058 w 3662637"/>
                <a:gd name="-5276" fmla="*/ 2400346 h 4492350"/>
                <a:gd name="-5277" fmla="*/ 28261 w 3662637"/>
                <a:gd name="-5278" fmla="*/ 742880 h 4492350"/>
                <a:gd name="-5279" fmla="*/ 956930 w 3662637"/>
                <a:gd name="-5280" fmla="*/ 1924493 h 4492350"/>
                <a:gd name="-5281" fmla="*/ 1061670 w 3662637"/>
                <a:gd name="-5282" fmla="*/ 857226 h 4492350"/>
                <a:gd name="-5283" fmla="*/ 1162773 w 3662637"/>
                <a:gd name="-5284" fmla="*/ 2026621 h 4492350"/>
                <a:gd name="-5285" fmla="*/ 1682742 w 3662637"/>
                <a:gd name="-5286" fmla="*/ 2194318 h 4492350"/>
                <a:gd name="-5287" fmla="*/ 1924493 w 3662637"/>
                <a:gd name="-5288" fmla="*/ 0 h 4492350"/>
                <a:gd name="-5289" fmla="*/ 1995936 w 3662637"/>
                <a:gd name="-5290" fmla="*/ 986216 h 4492350"/>
                <a:gd name="-5291" fmla="*/ 1850065 w 3662637"/>
                <a:gd name="-5292" fmla="*/ 2060385 h 4492350"/>
                <a:gd name="-5293" fmla="*/ 2025596 w 3662637"/>
                <a:gd name="-5294" fmla="*/ 3046321 h 4492350"/>
                <a:gd name="-5295" fmla="*/ 2615609 w 3662637"/>
                <a:gd name="-5296" fmla="*/ 2519916 h 4492350"/>
                <a:gd name="-5297" fmla="*/ 2881796 w 3662637"/>
                <a:gd name="-5298" fmla="*/ 1291762 h 4492350"/>
                <a:gd name="-5299" fmla="*/ 2774911 w 3662637"/>
                <a:gd name="-5300" fmla="*/ 2383091 h 4492350"/>
                <a:gd name="-5301" fmla="*/ 3662637 w 3662637"/>
                <a:gd name="-5302" fmla="*/ 1124252 h 4492350"/>
                <a:gd name="-5303" fmla="*/ 2190307 w 3662637"/>
                <a:gd name="-5304" fmla="*/ 3370521 h 4492350"/>
                <a:gd name="-5305" fmla="*/ 2137144 w 3662637"/>
                <a:gd name="-5306" fmla="*/ 3817088 h 4492350"/>
                <a:gd name="-5307" fmla="*/ 3285460 w 3662637"/>
                <a:gd name="-5308" fmla="*/ 3094074 h 4492350"/>
                <a:gd name="-5309" fmla="*/ 2162419 w 3662637"/>
                <a:gd name="-5310" fmla="*/ 4030951 h 4492350"/>
                <a:gd name="-5311" fmla="*/ 2200940 w 3662637"/>
                <a:gd name="-5312" fmla="*/ 4476307 h 4492350"/>
                <a:gd name="-5313" fmla="*/ 2186296 w 3662637"/>
                <a:gd name="-5314" fmla="*/ 4491415 h 4492350"/>
                <a:gd name="-5315" fmla="*/ 1711842 w 3662637"/>
                <a:gd name="-5316" fmla="*/ 4492350 h 4492350"/>
                <a:gd name="-5317" fmla="*/ 1711842 w 3662637"/>
                <a:gd name="-5318" fmla="*/ 4492350 h 4492350"/>
                <a:gd name="-5319" fmla="*/ 1765005 w 3662637"/>
                <a:gd name="-5320" fmla="*/ 3785190 h 4492350"/>
                <a:gd name="-5321" fmla="*/ 1275907 w 3662637"/>
                <a:gd name="-5322" fmla="*/ 3381153 h 4492350"/>
                <a:gd name="-5323" fmla="*/ 0 w 3662637"/>
                <a:gd name="-5324" fmla="*/ 2945218 h 4492350"/>
                <a:gd name="-5325" fmla="*/ 1095154 w 3662637"/>
                <a:gd name="-5326" fmla="*/ 3242930 h 4492350"/>
                <a:gd name="-5327" fmla="*/ 361507 w 3662637"/>
                <a:gd name="-5328" fmla="*/ 2456121 h 4492350"/>
                <a:gd name="-5329" fmla="*/ 1743740 w 3662637"/>
                <a:gd name="-5330" fmla="*/ 3519376 h 4492350"/>
                <a:gd name="-5331" fmla="*/ 1652058 w 3662637"/>
                <a:gd name="-5332" fmla="*/ 2400346 h 4492350"/>
                <a:gd name="-5333" fmla="*/ 28261 w 3662637"/>
                <a:gd name="-5334" fmla="*/ 742880 h 4492350"/>
                <a:gd name="-5335" fmla="*/ 956930 w 3662637"/>
                <a:gd name="-5336" fmla="*/ 1924493 h 4492350"/>
                <a:gd name="-5337" fmla="*/ 1061670 w 3662637"/>
                <a:gd name="-5338" fmla="*/ 857226 h 4492350"/>
                <a:gd name="-5339" fmla="*/ 1162773 w 3662637"/>
                <a:gd name="-5340" fmla="*/ 2026621 h 4492350"/>
                <a:gd name="-5341" fmla="*/ 1682742 w 3662637"/>
                <a:gd name="-5342" fmla="*/ 2194318 h 4492350"/>
                <a:gd name="-5343" fmla="*/ 1924493 w 3662637"/>
                <a:gd name="-5344" fmla="*/ 0 h 4492350"/>
                <a:gd name="-5345" fmla="*/ 1995936 w 3662637"/>
                <a:gd name="-5346" fmla="*/ 986216 h 4492350"/>
                <a:gd name="-5347" fmla="*/ 1850065 w 3662637"/>
                <a:gd name="-5348" fmla="*/ 2060385 h 4492350"/>
                <a:gd name="-5349" fmla="*/ 2025596 w 3662637"/>
                <a:gd name="-5350" fmla="*/ 3046321 h 4492350"/>
                <a:gd name="-5351" fmla="*/ 2615609 w 3662637"/>
                <a:gd name="-5352" fmla="*/ 2519916 h 4492350"/>
                <a:gd name="-5353" fmla="*/ 2881796 w 3662637"/>
                <a:gd name="-5354" fmla="*/ 1291762 h 4492350"/>
                <a:gd name="-5355" fmla="*/ 2774911 w 3662637"/>
                <a:gd name="-5356" fmla="*/ 2383091 h 4492350"/>
                <a:gd name="-5357" fmla="*/ 3662637 w 3662637"/>
                <a:gd name="-5358" fmla="*/ 1124252 h 4492350"/>
                <a:gd name="-5359" fmla="*/ 2190307 w 3662637"/>
                <a:gd name="-5360" fmla="*/ 3370521 h 4492350"/>
                <a:gd name="-5361" fmla="*/ 2137144 w 3662637"/>
                <a:gd name="-5362" fmla="*/ 3817088 h 4492350"/>
                <a:gd name="-5363" fmla="*/ 3285460 w 3662637"/>
                <a:gd name="-5364" fmla="*/ 3094074 h 4492350"/>
                <a:gd name="-5365" fmla="*/ 2162419 w 3662637"/>
                <a:gd name="-5366" fmla="*/ 4030951 h 4492350"/>
                <a:gd name="-5367" fmla="*/ 2200940 w 3662637"/>
                <a:gd name="-5368" fmla="*/ 4476307 h 4492350"/>
                <a:gd name="-5369" fmla="*/ 2186296 w 3662637"/>
                <a:gd name="-5370" fmla="*/ 4491415 h 4492350"/>
                <a:gd name="-5371" fmla="*/ 1711842 w 3662637"/>
                <a:gd name="-5372" fmla="*/ 4492350 h 4492350"/>
                <a:gd name="-5373" fmla="*/ 1711842 w 3662637"/>
                <a:gd name="-5374" fmla="*/ 4492350 h 4492350"/>
                <a:gd name="-5375" fmla="*/ 1765005 w 3662637"/>
                <a:gd name="-5376" fmla="*/ 3785190 h 4492350"/>
                <a:gd name="-5377" fmla="*/ 1275907 w 3662637"/>
                <a:gd name="-5378" fmla="*/ 3381153 h 4492350"/>
                <a:gd name="-5379" fmla="*/ 0 w 3662637"/>
                <a:gd name="-5380" fmla="*/ 2945218 h 4492350"/>
                <a:gd name="-5381" fmla="*/ 1095154 w 3662637"/>
                <a:gd name="-5382" fmla="*/ 3242930 h 4492350"/>
                <a:gd name="-5383" fmla="*/ 361507 w 3662637"/>
                <a:gd name="-5384" fmla="*/ 2456121 h 4492350"/>
                <a:gd name="-5385" fmla="*/ 1743740 w 3662637"/>
                <a:gd name="-5386" fmla="*/ 3519376 h 4492350"/>
                <a:gd name="-5387" fmla="*/ 1652058 w 3662637"/>
                <a:gd name="-5388" fmla="*/ 2400346 h 4492350"/>
                <a:gd name="-5389" fmla="*/ 28261 w 3662637"/>
                <a:gd name="-5390" fmla="*/ 742880 h 4492350"/>
                <a:gd name="-5391" fmla="*/ 956930 w 3662637"/>
                <a:gd name="-5392" fmla="*/ 1924493 h 4492350"/>
                <a:gd name="-5393" fmla="*/ 1061670 w 3662637"/>
                <a:gd name="-5394" fmla="*/ 857226 h 4492350"/>
                <a:gd name="-5395" fmla="*/ 1162773 w 3662637"/>
                <a:gd name="-5396" fmla="*/ 2026621 h 4492350"/>
                <a:gd name="-5397" fmla="*/ 1682742 w 3662637"/>
                <a:gd name="-5398" fmla="*/ 2194318 h 4492350"/>
                <a:gd name="-5399" fmla="*/ 1924493 w 3662637"/>
                <a:gd name="-5400" fmla="*/ 0 h 4492350"/>
                <a:gd name="-5401" fmla="*/ 1995936 w 3662637"/>
                <a:gd name="-5402" fmla="*/ 986216 h 4492350"/>
                <a:gd name="-5403" fmla="*/ 1850065 w 3662637"/>
                <a:gd name="-5404" fmla="*/ 2060385 h 4492350"/>
                <a:gd name="-5405" fmla="*/ 2025596 w 3662637"/>
                <a:gd name="-5406" fmla="*/ 3046321 h 4492350"/>
                <a:gd name="-5407" fmla="*/ 2615609 w 3662637"/>
                <a:gd name="-5408" fmla="*/ 2519916 h 4492350"/>
                <a:gd name="-5409" fmla="*/ 2881796 w 3662637"/>
                <a:gd name="-5410" fmla="*/ 1291762 h 4492350"/>
                <a:gd name="-5411" fmla="*/ 2774911 w 3662637"/>
                <a:gd name="-5412" fmla="*/ 2383091 h 4492350"/>
                <a:gd name="-5413" fmla="*/ 3662637 w 3662637"/>
                <a:gd name="-5414" fmla="*/ 1124252 h 4492350"/>
                <a:gd name="-5415" fmla="*/ 2190307 w 3662637"/>
                <a:gd name="-5416" fmla="*/ 3370521 h 4492350"/>
                <a:gd name="-5417" fmla="*/ 2137144 w 3662637"/>
                <a:gd name="-5418" fmla="*/ 3817088 h 4492350"/>
                <a:gd name="-5419" fmla="*/ 3285460 w 3662637"/>
                <a:gd name="-5420" fmla="*/ 3094074 h 4492350"/>
                <a:gd name="-5421" fmla="*/ 2162419 w 3662637"/>
                <a:gd name="-5422" fmla="*/ 4030951 h 4492350"/>
                <a:gd name="-5423" fmla="*/ 2200940 w 3662637"/>
                <a:gd name="-5424" fmla="*/ 4476307 h 4492350"/>
                <a:gd name="-5425" fmla="*/ 2186296 w 3662637"/>
                <a:gd name="-5426" fmla="*/ 4491415 h 4492350"/>
                <a:gd name="-5427" fmla="*/ 1711842 w 3662637"/>
                <a:gd name="-5428" fmla="*/ 4492350 h 4492350"/>
                <a:gd name="-5429" fmla="*/ 1711842 w 3662637"/>
                <a:gd name="-5430" fmla="*/ 4492350 h 4492350"/>
                <a:gd name="-5431" fmla="*/ 1765005 w 3662637"/>
                <a:gd name="-5432" fmla="*/ 3785190 h 4492350"/>
                <a:gd name="-5433" fmla="*/ 1275907 w 3662637"/>
                <a:gd name="-5434" fmla="*/ 3381153 h 4492350"/>
                <a:gd name="-5435" fmla="*/ 0 w 3662637"/>
                <a:gd name="-5436" fmla="*/ 2945218 h 4492350"/>
                <a:gd name="-5437" fmla="*/ 1095154 w 3662637"/>
                <a:gd name="-5438" fmla="*/ 3242930 h 4492350"/>
                <a:gd name="-5439" fmla="*/ 361507 w 3662637"/>
                <a:gd name="-5440" fmla="*/ 2456121 h 4492350"/>
                <a:gd name="-5441" fmla="*/ 1743740 w 3662637"/>
                <a:gd name="-5442" fmla="*/ 3519376 h 4492350"/>
                <a:gd name="-5443" fmla="*/ 1652058 w 3662637"/>
                <a:gd name="-5444" fmla="*/ 2400346 h 4492350"/>
                <a:gd name="-5445" fmla="*/ 28261 w 3662637"/>
                <a:gd name="-5446" fmla="*/ 742880 h 4492350"/>
                <a:gd name="-5447" fmla="*/ 956930 w 3662637"/>
                <a:gd name="-5448" fmla="*/ 1924493 h 4492350"/>
                <a:gd name="-5449" fmla="*/ 1061670 w 3662637"/>
                <a:gd name="-5450" fmla="*/ 857226 h 4492350"/>
                <a:gd name="-5451" fmla="*/ 1162773 w 3662637"/>
                <a:gd name="-5452" fmla="*/ 2026621 h 4492350"/>
                <a:gd name="-5453" fmla="*/ 1682742 w 3662637"/>
                <a:gd name="-5454" fmla="*/ 2194318 h 4492350"/>
                <a:gd name="-5455" fmla="*/ 1924493 w 3662637"/>
                <a:gd name="-5456" fmla="*/ 0 h 4492350"/>
                <a:gd name="-5457" fmla="*/ 1995936 w 3662637"/>
                <a:gd name="-5458" fmla="*/ 986216 h 4492350"/>
                <a:gd name="-5459" fmla="*/ 1850065 w 3662637"/>
                <a:gd name="-5460" fmla="*/ 2060385 h 4492350"/>
                <a:gd name="-5461" fmla="*/ 2025596 w 3662637"/>
                <a:gd name="-5462" fmla="*/ 3046321 h 4492350"/>
                <a:gd name="-5463" fmla="*/ 2615609 w 3662637"/>
                <a:gd name="-5464" fmla="*/ 2519916 h 4492350"/>
                <a:gd name="-5465" fmla="*/ 2881796 w 3662637"/>
                <a:gd name="-5466" fmla="*/ 1291762 h 4492350"/>
                <a:gd name="-5467" fmla="*/ 2774911 w 3662637"/>
                <a:gd name="-5468" fmla="*/ 2383091 h 4492350"/>
                <a:gd name="-5469" fmla="*/ 3662637 w 3662637"/>
                <a:gd name="-5470" fmla="*/ 1124252 h 4492350"/>
                <a:gd name="-5471" fmla="*/ 2190307 w 3662637"/>
                <a:gd name="-5472" fmla="*/ 3370521 h 4492350"/>
                <a:gd name="-5473" fmla="*/ 2137144 w 3662637"/>
                <a:gd name="-5474" fmla="*/ 3817088 h 4492350"/>
                <a:gd name="-5475" fmla="*/ 3285460 w 3662637"/>
                <a:gd name="-5476" fmla="*/ 3094074 h 4492350"/>
                <a:gd name="-5477" fmla="*/ 2162419 w 3662637"/>
                <a:gd name="-5478" fmla="*/ 4030951 h 4492350"/>
                <a:gd name="-5479" fmla="*/ 2200940 w 3662637"/>
                <a:gd name="-5480" fmla="*/ 4476307 h 4492350"/>
                <a:gd name="-5481" fmla="*/ 2186296 w 3662637"/>
                <a:gd name="-5482" fmla="*/ 4491415 h 4492350"/>
                <a:gd name="-5483" fmla="*/ 1711842 w 3662637"/>
                <a:gd name="-5484" fmla="*/ 4492350 h 4492350"/>
                <a:gd name="-5485" fmla="*/ 1711842 w 3662637"/>
                <a:gd name="-5486" fmla="*/ 4492350 h 4492350"/>
                <a:gd name="-5487" fmla="*/ 1765005 w 3662637"/>
                <a:gd name="-5488" fmla="*/ 3785190 h 4492350"/>
                <a:gd name="-5489" fmla="*/ 1275907 w 3662637"/>
                <a:gd name="-5490" fmla="*/ 3381153 h 4492350"/>
                <a:gd name="-5491" fmla="*/ 0 w 3662637"/>
                <a:gd name="-5492" fmla="*/ 2945218 h 4492350"/>
                <a:gd name="-5493" fmla="*/ 1095154 w 3662637"/>
                <a:gd name="-5494" fmla="*/ 3242930 h 4492350"/>
                <a:gd name="-5495" fmla="*/ 361507 w 3662637"/>
                <a:gd name="-5496" fmla="*/ 2456121 h 4492350"/>
                <a:gd name="-5497" fmla="*/ 1743740 w 3662637"/>
                <a:gd name="-5498" fmla="*/ 3519376 h 4492350"/>
                <a:gd name="-5499" fmla="*/ 1652058 w 3662637"/>
                <a:gd name="-5500" fmla="*/ 2400346 h 4492350"/>
                <a:gd name="-5501" fmla="*/ 28261 w 3662637"/>
                <a:gd name="-5502" fmla="*/ 742880 h 4492350"/>
                <a:gd name="-5503" fmla="*/ 956930 w 3662637"/>
                <a:gd name="-5504" fmla="*/ 1924493 h 4492350"/>
                <a:gd name="-5505" fmla="*/ 1061670 w 3662637"/>
                <a:gd name="-5506" fmla="*/ 857226 h 4492350"/>
                <a:gd name="-5507" fmla="*/ 1162773 w 3662637"/>
                <a:gd name="-5508" fmla="*/ 2026621 h 4492350"/>
                <a:gd name="-5509" fmla="*/ 1682742 w 3662637"/>
                <a:gd name="-5510" fmla="*/ 2194318 h 4492350"/>
                <a:gd name="-5511" fmla="*/ 1924493 w 3662637"/>
                <a:gd name="-5512" fmla="*/ 0 h 4492350"/>
                <a:gd name="-5513" fmla="*/ 1995936 w 3662637"/>
                <a:gd name="-5514" fmla="*/ 986216 h 4492350"/>
                <a:gd name="-5515" fmla="*/ 1850065 w 3662637"/>
                <a:gd name="-5516" fmla="*/ 2060385 h 4492350"/>
                <a:gd name="-5517" fmla="*/ 2025596 w 3662637"/>
                <a:gd name="-5518" fmla="*/ 3046321 h 4492350"/>
                <a:gd name="-5519" fmla="*/ 2615609 w 3662637"/>
                <a:gd name="-5520" fmla="*/ 2519916 h 4492350"/>
                <a:gd name="-5521" fmla="*/ 2881796 w 3662637"/>
                <a:gd name="-5522" fmla="*/ 1291762 h 4492350"/>
                <a:gd name="-5523" fmla="*/ 2774911 w 3662637"/>
                <a:gd name="-5524" fmla="*/ 2383091 h 4492350"/>
                <a:gd name="-5525" fmla="*/ 3662637 w 3662637"/>
                <a:gd name="-5526" fmla="*/ 1124252 h 4492350"/>
                <a:gd name="-5527" fmla="*/ 2190307 w 3662637"/>
                <a:gd name="-5528" fmla="*/ 3370521 h 4492350"/>
                <a:gd name="-5529" fmla="*/ 2137144 w 3662637"/>
                <a:gd name="-5530" fmla="*/ 3817088 h 4492350"/>
                <a:gd name="-5531" fmla="*/ 3285460 w 3662637"/>
                <a:gd name="-5532" fmla="*/ 3094074 h 4492350"/>
                <a:gd name="-5533" fmla="*/ 2162419 w 3662637"/>
                <a:gd name="-5534" fmla="*/ 4030951 h 4492350"/>
                <a:gd name="-5535" fmla="*/ 2200940 w 3662637"/>
                <a:gd name="-5536" fmla="*/ 4476307 h 4492350"/>
                <a:gd name="-5537" fmla="*/ 2186296 w 3662637"/>
                <a:gd name="-5538" fmla="*/ 4491415 h 4492350"/>
                <a:gd name="-5539" fmla="*/ 1711842 w 3662637"/>
                <a:gd name="-5540" fmla="*/ 4492350 h 4492350"/>
                <a:gd name="-5541" fmla="*/ 1711842 w 3662637"/>
                <a:gd name="-5542" fmla="*/ 4492350 h 4492350"/>
                <a:gd name="-5543" fmla="*/ 1765005 w 3662637"/>
                <a:gd name="-5544" fmla="*/ 3785190 h 4492350"/>
                <a:gd name="-5545" fmla="*/ 1275907 w 3662637"/>
                <a:gd name="-5546" fmla="*/ 3381153 h 4492350"/>
                <a:gd name="-5547" fmla="*/ 0 w 3662637"/>
                <a:gd name="-5548" fmla="*/ 2945218 h 4492350"/>
                <a:gd name="-5549" fmla="*/ 1095154 w 3662637"/>
                <a:gd name="-5550" fmla="*/ 3242930 h 4492350"/>
                <a:gd name="-5551" fmla="*/ 361507 w 3662637"/>
                <a:gd name="-5552" fmla="*/ 2456121 h 4492350"/>
                <a:gd name="-5553" fmla="*/ 1743740 w 3662637"/>
                <a:gd name="-5554" fmla="*/ 3519376 h 4492350"/>
                <a:gd name="-5555" fmla="*/ 1652058 w 3662637"/>
                <a:gd name="-5556" fmla="*/ 2400346 h 4492350"/>
                <a:gd name="-5557" fmla="*/ 28261 w 3662637"/>
                <a:gd name="-5558" fmla="*/ 742880 h 4492350"/>
                <a:gd name="-5559" fmla="*/ 956930 w 3662637"/>
                <a:gd name="-5560" fmla="*/ 1924493 h 4492350"/>
                <a:gd name="-5561" fmla="*/ 1061670 w 3662637"/>
                <a:gd name="-5562" fmla="*/ 857226 h 4492350"/>
                <a:gd name="-5563" fmla="*/ 1162773 w 3662637"/>
                <a:gd name="-5564" fmla="*/ 2026621 h 4492350"/>
                <a:gd name="-5565" fmla="*/ 1682742 w 3662637"/>
                <a:gd name="-5566" fmla="*/ 2194318 h 4492350"/>
                <a:gd name="-5567" fmla="*/ 1924493 w 3662637"/>
                <a:gd name="-5568" fmla="*/ 0 h 4492350"/>
                <a:gd name="-5569" fmla="*/ 1995936 w 3662637"/>
                <a:gd name="-5570" fmla="*/ 986216 h 4492350"/>
                <a:gd name="-5571" fmla="*/ 1850065 w 3662637"/>
                <a:gd name="-5572" fmla="*/ 2060385 h 4492350"/>
                <a:gd name="-5573" fmla="*/ 2025596 w 3662637"/>
                <a:gd name="-5574" fmla="*/ 3046321 h 4492350"/>
                <a:gd name="-5575" fmla="*/ 2615609 w 3662637"/>
                <a:gd name="-5576" fmla="*/ 2519916 h 4492350"/>
                <a:gd name="-5577" fmla="*/ 2881796 w 3662637"/>
                <a:gd name="-5578" fmla="*/ 1291762 h 4492350"/>
                <a:gd name="-5579" fmla="*/ 2774911 w 3662637"/>
                <a:gd name="-5580" fmla="*/ 2383091 h 4492350"/>
                <a:gd name="-5581" fmla="*/ 3662637 w 3662637"/>
                <a:gd name="-5582" fmla="*/ 1124252 h 4492350"/>
                <a:gd name="-5583" fmla="*/ 2190307 w 3662637"/>
                <a:gd name="-5584" fmla="*/ 3370521 h 4492350"/>
                <a:gd name="-5585" fmla="*/ 2137144 w 3662637"/>
                <a:gd name="-5586" fmla="*/ 3817088 h 4492350"/>
                <a:gd name="-5587" fmla="*/ 3285460 w 3662637"/>
                <a:gd name="-5588" fmla="*/ 3094074 h 4492350"/>
                <a:gd name="-5589" fmla="*/ 2162419 w 3662637"/>
                <a:gd name="-5590" fmla="*/ 4030951 h 4492350"/>
                <a:gd name="-5591" fmla="*/ 2200940 w 3662637"/>
                <a:gd name="-5592" fmla="*/ 4476307 h 4492350"/>
                <a:gd name="-5593" fmla="*/ 2186296 w 3662637"/>
                <a:gd name="-5594" fmla="*/ 4491415 h 4492350"/>
                <a:gd name="-5595" fmla="*/ 1711842 w 3662637"/>
                <a:gd name="-5596" fmla="*/ 4492350 h 4492350"/>
                <a:gd name="-5597" fmla="*/ 1711842 w 3662637"/>
                <a:gd name="-5598" fmla="*/ 4492350 h 4492350"/>
                <a:gd name="-5599" fmla="*/ 1765005 w 3662637"/>
                <a:gd name="-5600" fmla="*/ 3785190 h 4492350"/>
                <a:gd name="-5601" fmla="*/ 1275907 w 3662637"/>
                <a:gd name="-5602" fmla="*/ 3381153 h 4492350"/>
                <a:gd name="-5603" fmla="*/ 0 w 3662637"/>
                <a:gd name="-5604" fmla="*/ 2945218 h 4492350"/>
                <a:gd name="-5605" fmla="*/ 1095154 w 3662637"/>
                <a:gd name="-5606" fmla="*/ 3242930 h 4492350"/>
                <a:gd name="-5607" fmla="*/ 381560 w 3662637"/>
                <a:gd name="-5608" fmla="*/ 2432058 h 4492350"/>
                <a:gd name="-5609" fmla="*/ 1743740 w 3662637"/>
                <a:gd name="-5610" fmla="*/ 3519376 h 4492350"/>
                <a:gd name="-5611" fmla="*/ 1652058 w 3662637"/>
                <a:gd name="-5612" fmla="*/ 2400346 h 4492350"/>
                <a:gd name="-5613" fmla="*/ 28261 w 3662637"/>
                <a:gd name="-5614" fmla="*/ 742880 h 4492350"/>
                <a:gd name="-5615" fmla="*/ 956930 w 3662637"/>
                <a:gd name="-5616" fmla="*/ 1924493 h 4492350"/>
                <a:gd name="-5617" fmla="*/ 1061670 w 3662637"/>
                <a:gd name="-5618" fmla="*/ 857226 h 4492350"/>
                <a:gd name="-5619" fmla="*/ 1162773 w 3662637"/>
                <a:gd name="-5620" fmla="*/ 2026621 h 4492350"/>
                <a:gd name="-5621" fmla="*/ 1682742 w 3662637"/>
                <a:gd name="-5622" fmla="*/ 2194318 h 4492350"/>
                <a:gd name="-5623" fmla="*/ 1924493 w 3662637"/>
                <a:gd name="-5624" fmla="*/ 0 h 4492350"/>
                <a:gd name="-5625" fmla="*/ 1995936 w 3662637"/>
                <a:gd name="-5626" fmla="*/ 986216 h 4492350"/>
                <a:gd name="-5627" fmla="*/ 1850065 w 3662637"/>
                <a:gd name="-5628" fmla="*/ 2060385 h 4492350"/>
                <a:gd name="-5629" fmla="*/ 2025596 w 3662637"/>
                <a:gd name="-5630" fmla="*/ 3046321 h 4492350"/>
                <a:gd name="-5631" fmla="*/ 2615609 w 3662637"/>
                <a:gd name="-5632" fmla="*/ 2519916 h 4492350"/>
                <a:gd name="-5633" fmla="*/ 2881796 w 3662637"/>
                <a:gd name="-5634" fmla="*/ 1291762 h 4492350"/>
                <a:gd name="-5635" fmla="*/ 2774911 w 3662637"/>
                <a:gd name="-5636" fmla="*/ 2383091 h 4492350"/>
                <a:gd name="-5637" fmla="*/ 3662637 w 3662637"/>
                <a:gd name="-5638" fmla="*/ 1124252 h 4492350"/>
                <a:gd name="-5639" fmla="*/ 2190307 w 3662637"/>
                <a:gd name="-5640" fmla="*/ 3370521 h 4492350"/>
                <a:gd name="-5641" fmla="*/ 2137144 w 3662637"/>
                <a:gd name="-5642" fmla="*/ 3817088 h 4492350"/>
                <a:gd name="-5643" fmla="*/ 3285460 w 3662637"/>
                <a:gd name="-5644" fmla="*/ 3094074 h 4492350"/>
                <a:gd name="-5645" fmla="*/ 2162419 w 3662637"/>
                <a:gd name="-5646" fmla="*/ 4030951 h 4492350"/>
                <a:gd name="-5647" fmla="*/ 2200940 w 3662637"/>
                <a:gd name="-5648" fmla="*/ 4476307 h 4492350"/>
                <a:gd name="-5649" fmla="*/ 2186296 w 3662637"/>
                <a:gd name="-5650" fmla="*/ 4491415 h 4492350"/>
                <a:gd name="-5651" fmla="*/ 1711842 w 3662637"/>
                <a:gd name="-5652" fmla="*/ 4492350 h 4492350"/>
                <a:gd name="-5653" fmla="*/ 1711842 w 3662637"/>
                <a:gd name="-5654" fmla="*/ 4492350 h 4492350"/>
                <a:gd name="-5655" fmla="*/ 1765005 w 3662637"/>
                <a:gd name="-5656" fmla="*/ 3785190 h 4492350"/>
                <a:gd name="-5657" fmla="*/ 1275907 w 3662637"/>
                <a:gd name="-5658" fmla="*/ 3381153 h 4492350"/>
                <a:gd name="-5659" fmla="*/ 0 w 3662637"/>
                <a:gd name="-5660" fmla="*/ 2945218 h 4492350"/>
                <a:gd name="-5661" fmla="*/ 1095154 w 3662637"/>
                <a:gd name="-5662" fmla="*/ 3242930 h 4492350"/>
                <a:gd name="-5663" fmla="*/ 381560 w 3662637"/>
                <a:gd name="-5664" fmla="*/ 2432058 h 4492350"/>
                <a:gd name="-5665" fmla="*/ 1743740 w 3662637"/>
                <a:gd name="-5666" fmla="*/ 3519376 h 4492350"/>
                <a:gd name="-5667" fmla="*/ 1652058 w 3662637"/>
                <a:gd name="-5668" fmla="*/ 2400346 h 4492350"/>
                <a:gd name="-5669" fmla="*/ 28261 w 3662637"/>
                <a:gd name="-5670" fmla="*/ 742880 h 4492350"/>
                <a:gd name="-5671" fmla="*/ 956930 w 3662637"/>
                <a:gd name="-5672" fmla="*/ 1924493 h 4492350"/>
                <a:gd name="-5673" fmla="*/ 1061670 w 3662637"/>
                <a:gd name="-5674" fmla="*/ 857226 h 4492350"/>
                <a:gd name="-5675" fmla="*/ 1162773 w 3662637"/>
                <a:gd name="-5676" fmla="*/ 2026621 h 4492350"/>
                <a:gd name="-5677" fmla="*/ 1682742 w 3662637"/>
                <a:gd name="-5678" fmla="*/ 2194318 h 4492350"/>
                <a:gd name="-5679" fmla="*/ 1924493 w 3662637"/>
                <a:gd name="-5680" fmla="*/ 0 h 4492350"/>
                <a:gd name="-5681" fmla="*/ 1995936 w 3662637"/>
                <a:gd name="-5682" fmla="*/ 986216 h 4492350"/>
                <a:gd name="-5683" fmla="*/ 1850065 w 3662637"/>
                <a:gd name="-5684" fmla="*/ 2060385 h 4492350"/>
                <a:gd name="-5685" fmla="*/ 2025596 w 3662637"/>
                <a:gd name="-5686" fmla="*/ 3046321 h 4492350"/>
                <a:gd name="-5687" fmla="*/ 2615609 w 3662637"/>
                <a:gd name="-5688" fmla="*/ 2519916 h 4492350"/>
                <a:gd name="-5689" fmla="*/ 2881796 w 3662637"/>
                <a:gd name="-5690" fmla="*/ 1291762 h 4492350"/>
                <a:gd name="-5691" fmla="*/ 2774911 w 3662637"/>
                <a:gd name="-5692" fmla="*/ 2383091 h 4492350"/>
                <a:gd name="-5693" fmla="*/ 3662637 w 3662637"/>
                <a:gd name="-5694" fmla="*/ 1124252 h 4492350"/>
                <a:gd name="-5695" fmla="*/ 2190307 w 3662637"/>
                <a:gd name="-5696" fmla="*/ 3370521 h 4492350"/>
                <a:gd name="-5697" fmla="*/ 2137144 w 3662637"/>
                <a:gd name="-5698" fmla="*/ 3817088 h 4492350"/>
                <a:gd name="-5699" fmla="*/ 3285460 w 3662637"/>
                <a:gd name="-5700" fmla="*/ 3094074 h 4492350"/>
                <a:gd name="-5701" fmla="*/ 2162419 w 3662637"/>
                <a:gd name="-5702" fmla="*/ 4030951 h 4492350"/>
                <a:gd name="-5703" fmla="*/ 2200940 w 3662637"/>
                <a:gd name="-5704" fmla="*/ 4476307 h 4492350"/>
                <a:gd name="-5705" fmla="*/ 2186296 w 3662637"/>
                <a:gd name="-5706" fmla="*/ 4491415 h 4492350"/>
                <a:gd name="-5707" fmla="*/ 1711842 w 3662637"/>
                <a:gd name="-5708" fmla="*/ 4492350 h 4492350"/>
                <a:gd name="-5709" fmla="*/ 1711842 w 3662637"/>
                <a:gd name="-5710" fmla="*/ 4492350 h 4492350"/>
                <a:gd name="-5711" fmla="*/ 1765005 w 3662637"/>
                <a:gd name="-5712" fmla="*/ 3785190 h 4492350"/>
                <a:gd name="-5713" fmla="*/ 1275907 w 3662637"/>
                <a:gd name="-5714" fmla="*/ 3381153 h 4492350"/>
                <a:gd name="-5715" fmla="*/ 0 w 3662637"/>
                <a:gd name="-5716" fmla="*/ 2945218 h 4492350"/>
                <a:gd name="-5717" fmla="*/ 1095154 w 3662637"/>
                <a:gd name="-5718" fmla="*/ 3242930 h 4492350"/>
                <a:gd name="-5719" fmla="*/ 381560 w 3662637"/>
                <a:gd name="-5720" fmla="*/ 2432058 h 4492350"/>
                <a:gd name="-5721" fmla="*/ 1743740 w 3662637"/>
                <a:gd name="-5722" fmla="*/ 3519376 h 4492350"/>
                <a:gd name="-5723" fmla="*/ 1652058 w 3662637"/>
                <a:gd name="-5724" fmla="*/ 2400346 h 4492350"/>
                <a:gd name="-5725" fmla="*/ 28261 w 3662637"/>
                <a:gd name="-5726" fmla="*/ 742880 h 4492350"/>
                <a:gd name="-5727" fmla="*/ 956930 w 3662637"/>
                <a:gd name="-5728" fmla="*/ 1924493 h 4492350"/>
                <a:gd name="-5729" fmla="*/ 1061670 w 3662637"/>
                <a:gd name="-5730" fmla="*/ 857226 h 4492350"/>
                <a:gd name="-5731" fmla="*/ 1162773 w 3662637"/>
                <a:gd name="-5732" fmla="*/ 2026621 h 4492350"/>
                <a:gd name="-5733" fmla="*/ 1682742 w 3662637"/>
                <a:gd name="-5734" fmla="*/ 2194318 h 4492350"/>
                <a:gd name="-5735" fmla="*/ 1924493 w 3662637"/>
                <a:gd name="-5736" fmla="*/ 0 h 4492350"/>
                <a:gd name="-5737" fmla="*/ 1995936 w 3662637"/>
                <a:gd name="-5738" fmla="*/ 986216 h 4492350"/>
                <a:gd name="-5739" fmla="*/ 1850065 w 3662637"/>
                <a:gd name="-5740" fmla="*/ 2060385 h 4492350"/>
                <a:gd name="-5741" fmla="*/ 2025596 w 3662637"/>
                <a:gd name="-5742" fmla="*/ 3046321 h 4492350"/>
                <a:gd name="-5743" fmla="*/ 2615609 w 3662637"/>
                <a:gd name="-5744" fmla="*/ 2519916 h 4492350"/>
                <a:gd name="-5745" fmla="*/ 2881796 w 3662637"/>
                <a:gd name="-5746" fmla="*/ 1291762 h 4492350"/>
                <a:gd name="-5747" fmla="*/ 2774911 w 3662637"/>
                <a:gd name="-5748" fmla="*/ 2383091 h 4492350"/>
                <a:gd name="-5749" fmla="*/ 3662637 w 3662637"/>
                <a:gd name="-5750" fmla="*/ 1124252 h 4492350"/>
                <a:gd name="-5751" fmla="*/ 2190307 w 3662637"/>
                <a:gd name="-5752" fmla="*/ 3370521 h 4492350"/>
                <a:gd name="-5753" fmla="*/ 2137144 w 3662637"/>
                <a:gd name="-5754" fmla="*/ 3817088 h 4492350"/>
                <a:gd name="-5755" fmla="*/ 3285460 w 3662637"/>
                <a:gd name="-5756" fmla="*/ 3094074 h 4492350"/>
                <a:gd name="-5757" fmla="*/ 2162419 w 3662637"/>
                <a:gd name="-5758" fmla="*/ 4030951 h 4492350"/>
                <a:gd name="-5759" fmla="*/ 2200940 w 3662637"/>
                <a:gd name="-5760" fmla="*/ 4476307 h 4492350"/>
                <a:gd name="-5761" fmla="*/ 2186296 w 3662637"/>
                <a:gd name="-5762" fmla="*/ 4491415 h 4492350"/>
                <a:gd name="-5763" fmla="*/ 1711842 w 3662637"/>
                <a:gd name="-5764" fmla="*/ 4492350 h 4492350"/>
                <a:gd name="-5765" fmla="*/ 1711842 w 3662637"/>
                <a:gd name="-5766" fmla="*/ 4492350 h 4492350"/>
                <a:gd name="-5767" fmla="*/ 1765005 w 3662637"/>
                <a:gd name="-5768" fmla="*/ 3785190 h 4492350"/>
                <a:gd name="-5769" fmla="*/ 1275907 w 3662637"/>
                <a:gd name="-5770" fmla="*/ 3381153 h 4492350"/>
                <a:gd name="-5771" fmla="*/ 0 w 3662637"/>
                <a:gd name="-5772" fmla="*/ 2945218 h 4492350"/>
                <a:gd name="-5773" fmla="*/ 1111196 w 3662637"/>
                <a:gd name="-5774" fmla="*/ 3238920 h 4492350"/>
                <a:gd name="-5775" fmla="*/ 381560 w 3662637"/>
                <a:gd name="-5776" fmla="*/ 2432058 h 4492350"/>
                <a:gd name="-5777" fmla="*/ 1743740 w 3662637"/>
                <a:gd name="-5778" fmla="*/ 3519376 h 4492350"/>
                <a:gd name="-5779" fmla="*/ 1652058 w 3662637"/>
                <a:gd name="-5780" fmla="*/ 2400346 h 4492350"/>
                <a:gd name="-5781" fmla="*/ 28261 w 3662637"/>
                <a:gd name="-5782" fmla="*/ 742880 h 4492350"/>
                <a:gd name="-5783" fmla="*/ 956930 w 3662637"/>
                <a:gd name="-5784" fmla="*/ 1924493 h 4492350"/>
                <a:gd name="-5785" fmla="*/ 1061670 w 3662637"/>
                <a:gd name="-5786" fmla="*/ 857226 h 4492350"/>
                <a:gd name="-5787" fmla="*/ 1162773 w 3662637"/>
                <a:gd name="-5788" fmla="*/ 2026621 h 4492350"/>
                <a:gd name="-5789" fmla="*/ 1682742 w 3662637"/>
                <a:gd name="-5790" fmla="*/ 2194318 h 4492350"/>
                <a:gd name="-5791" fmla="*/ 1924493 w 3662637"/>
                <a:gd name="-5792" fmla="*/ 0 h 4492350"/>
                <a:gd name="-5793" fmla="*/ 1995936 w 3662637"/>
                <a:gd name="-5794" fmla="*/ 986216 h 4492350"/>
                <a:gd name="-5795" fmla="*/ 1850065 w 3662637"/>
                <a:gd name="-5796" fmla="*/ 2060385 h 4492350"/>
                <a:gd name="-5797" fmla="*/ 2025596 w 3662637"/>
                <a:gd name="-5798" fmla="*/ 3046321 h 4492350"/>
                <a:gd name="-5799" fmla="*/ 2615609 w 3662637"/>
                <a:gd name="-5800" fmla="*/ 2519916 h 4492350"/>
                <a:gd name="-5801" fmla="*/ 2881796 w 3662637"/>
                <a:gd name="-5802" fmla="*/ 1291762 h 4492350"/>
                <a:gd name="-5803" fmla="*/ 2774911 w 3662637"/>
                <a:gd name="-5804" fmla="*/ 2383091 h 4492350"/>
                <a:gd name="-5805" fmla="*/ 3662637 w 3662637"/>
                <a:gd name="-5806" fmla="*/ 1124252 h 4492350"/>
                <a:gd name="-5807" fmla="*/ 2190307 w 3662637"/>
                <a:gd name="-5808" fmla="*/ 3370521 h 4492350"/>
                <a:gd name="-5809" fmla="*/ 2137144 w 3662637"/>
                <a:gd name="-5810" fmla="*/ 3817088 h 4492350"/>
                <a:gd name="-5811" fmla="*/ 3285460 w 3662637"/>
                <a:gd name="-5812" fmla="*/ 3094074 h 4492350"/>
                <a:gd name="-5813" fmla="*/ 2162419 w 3662637"/>
                <a:gd name="-5814" fmla="*/ 4030951 h 4492350"/>
                <a:gd name="-5815" fmla="*/ 2200940 w 3662637"/>
                <a:gd name="-5816" fmla="*/ 4476307 h 4492350"/>
                <a:gd name="-5817" fmla="*/ 2186296 w 3662637"/>
                <a:gd name="-5818" fmla="*/ 4491415 h 4492350"/>
                <a:gd name="-5819" fmla="*/ 1711842 w 3662637"/>
                <a:gd name="-5820" fmla="*/ 4492350 h 4492350"/>
                <a:gd name="-5821" fmla="*/ 1711842 w 3662637"/>
                <a:gd name="-5822" fmla="*/ 4492350 h 4492350"/>
                <a:gd name="-5823" fmla="*/ 1765005 w 3662637"/>
                <a:gd name="-5824" fmla="*/ 3785190 h 4492350"/>
                <a:gd name="-5825" fmla="*/ 1275907 w 3662637"/>
                <a:gd name="-5826" fmla="*/ 3381153 h 4492350"/>
                <a:gd name="-5827" fmla="*/ 0 w 3662637"/>
                <a:gd name="-5828" fmla="*/ 2945218 h 4492350"/>
                <a:gd name="-5829" fmla="*/ 1111196 w 3662637"/>
                <a:gd name="-5830" fmla="*/ 3238920 h 4492350"/>
                <a:gd name="-5831" fmla="*/ 381560 w 3662637"/>
                <a:gd name="-5832" fmla="*/ 2432058 h 4492350"/>
                <a:gd name="-5833" fmla="*/ 1743740 w 3662637"/>
                <a:gd name="-5834" fmla="*/ 3519376 h 4492350"/>
                <a:gd name="-5835" fmla="*/ 1652058 w 3662637"/>
                <a:gd name="-5836" fmla="*/ 2400346 h 4492350"/>
                <a:gd name="-5837" fmla="*/ 28261 w 3662637"/>
                <a:gd name="-5838" fmla="*/ 742880 h 4492350"/>
                <a:gd name="-5839" fmla="*/ 956930 w 3662637"/>
                <a:gd name="-5840" fmla="*/ 1924493 h 4492350"/>
                <a:gd name="-5841" fmla="*/ 1061670 w 3662637"/>
                <a:gd name="-5842" fmla="*/ 857226 h 4492350"/>
                <a:gd name="-5843" fmla="*/ 1162773 w 3662637"/>
                <a:gd name="-5844" fmla="*/ 2026621 h 4492350"/>
                <a:gd name="-5845" fmla="*/ 1682742 w 3662637"/>
                <a:gd name="-5846" fmla="*/ 2194318 h 4492350"/>
                <a:gd name="-5847" fmla="*/ 1924493 w 3662637"/>
                <a:gd name="-5848" fmla="*/ 0 h 4492350"/>
                <a:gd name="-5849" fmla="*/ 1995936 w 3662637"/>
                <a:gd name="-5850" fmla="*/ 986216 h 4492350"/>
                <a:gd name="-5851" fmla="*/ 1850065 w 3662637"/>
                <a:gd name="-5852" fmla="*/ 2060385 h 4492350"/>
                <a:gd name="-5853" fmla="*/ 2025596 w 3662637"/>
                <a:gd name="-5854" fmla="*/ 3046321 h 4492350"/>
                <a:gd name="-5855" fmla="*/ 2615609 w 3662637"/>
                <a:gd name="-5856" fmla="*/ 2519916 h 4492350"/>
                <a:gd name="-5857" fmla="*/ 2881796 w 3662637"/>
                <a:gd name="-5858" fmla="*/ 1291762 h 4492350"/>
                <a:gd name="-5859" fmla="*/ 2774911 w 3662637"/>
                <a:gd name="-5860" fmla="*/ 2383091 h 4492350"/>
                <a:gd name="-5861" fmla="*/ 3662637 w 3662637"/>
                <a:gd name="-5862" fmla="*/ 1124252 h 4492350"/>
                <a:gd name="-5863" fmla="*/ 2190307 w 3662637"/>
                <a:gd name="-5864" fmla="*/ 3370521 h 4492350"/>
                <a:gd name="-5865" fmla="*/ 2137144 w 3662637"/>
                <a:gd name="-5866" fmla="*/ 3817088 h 4492350"/>
                <a:gd name="-5867" fmla="*/ 3285460 w 3662637"/>
                <a:gd name="-5868" fmla="*/ 3094074 h 4492350"/>
                <a:gd name="-5869" fmla="*/ 2162419 w 3662637"/>
                <a:gd name="-5870" fmla="*/ 4030951 h 4492350"/>
                <a:gd name="-5871" fmla="*/ 2200940 w 3662637"/>
                <a:gd name="-5872" fmla="*/ 4476307 h 4492350"/>
                <a:gd name="-5873" fmla="*/ 2186296 w 3662637"/>
                <a:gd name="-5874" fmla="*/ 4491415 h 4492350"/>
                <a:gd name="-5875" fmla="*/ 1711842 w 3662637"/>
                <a:gd name="-5876" fmla="*/ 4492350 h 4492350"/>
                <a:gd name="-5877" fmla="*/ 1711842 w 3662637"/>
                <a:gd name="-5878" fmla="*/ 4492350 h 4492350"/>
                <a:gd name="-5879" fmla="*/ 1765005 w 3662637"/>
                <a:gd name="-5880" fmla="*/ 3785190 h 4492350"/>
                <a:gd name="-5881" fmla="*/ 1275907 w 3662637"/>
                <a:gd name="-5882" fmla="*/ 3381153 h 4492350"/>
                <a:gd name="-5883" fmla="*/ 0 w 3662637"/>
                <a:gd name="-5884" fmla="*/ 2945218 h 4492350"/>
                <a:gd name="-5885" fmla="*/ 1111196 w 3662637"/>
                <a:gd name="-5886" fmla="*/ 3238920 h 4492350"/>
                <a:gd name="-5887" fmla="*/ 381560 w 3662637"/>
                <a:gd name="-5888" fmla="*/ 2432058 h 4492350"/>
                <a:gd name="-5889" fmla="*/ 1743740 w 3662637"/>
                <a:gd name="-5890" fmla="*/ 3519376 h 4492350"/>
                <a:gd name="-5891" fmla="*/ 1652058 w 3662637"/>
                <a:gd name="-5892" fmla="*/ 2400346 h 4492350"/>
                <a:gd name="-5893" fmla="*/ 28261 w 3662637"/>
                <a:gd name="-5894" fmla="*/ 742880 h 4492350"/>
                <a:gd name="-5895" fmla="*/ 956930 w 3662637"/>
                <a:gd name="-5896" fmla="*/ 1924493 h 4492350"/>
                <a:gd name="-5897" fmla="*/ 1061670 w 3662637"/>
                <a:gd name="-5898" fmla="*/ 857226 h 4492350"/>
                <a:gd name="-5899" fmla="*/ 1162773 w 3662637"/>
                <a:gd name="-5900" fmla="*/ 2026621 h 4492350"/>
                <a:gd name="-5901" fmla="*/ 1682742 w 3662637"/>
                <a:gd name="-5902" fmla="*/ 2194318 h 4492350"/>
                <a:gd name="-5903" fmla="*/ 1924493 w 3662637"/>
                <a:gd name="-5904" fmla="*/ 0 h 4492350"/>
                <a:gd name="-5905" fmla="*/ 1995936 w 3662637"/>
                <a:gd name="-5906" fmla="*/ 986216 h 4492350"/>
                <a:gd name="-5907" fmla="*/ 1850065 w 3662637"/>
                <a:gd name="-5908" fmla="*/ 2060385 h 4492350"/>
                <a:gd name="-5909" fmla="*/ 2025596 w 3662637"/>
                <a:gd name="-5910" fmla="*/ 3046321 h 4492350"/>
                <a:gd name="-5911" fmla="*/ 2615609 w 3662637"/>
                <a:gd name="-5912" fmla="*/ 2519916 h 4492350"/>
                <a:gd name="-5913" fmla="*/ 2881796 w 3662637"/>
                <a:gd name="-5914" fmla="*/ 1291762 h 4492350"/>
                <a:gd name="-5915" fmla="*/ 2774911 w 3662637"/>
                <a:gd name="-5916" fmla="*/ 2383091 h 4492350"/>
                <a:gd name="-5917" fmla="*/ 3662637 w 3662637"/>
                <a:gd name="-5918" fmla="*/ 1124252 h 4492350"/>
                <a:gd name="-5919" fmla="*/ 2190307 w 3662637"/>
                <a:gd name="-5920" fmla="*/ 3370521 h 4492350"/>
                <a:gd name="-5921" fmla="*/ 2137144 w 3662637"/>
                <a:gd name="-5922" fmla="*/ 3817088 h 4492350"/>
                <a:gd name="-5923" fmla="*/ 3285460 w 3662637"/>
                <a:gd name="-5924" fmla="*/ 3094074 h 4492350"/>
                <a:gd name="-5925" fmla="*/ 2162419 w 3662637"/>
                <a:gd name="-5926" fmla="*/ 4030951 h 4492350"/>
                <a:gd name="-5927" fmla="*/ 2200940 w 3662637"/>
                <a:gd name="-5928" fmla="*/ 4476307 h 4492350"/>
                <a:gd name="-5929" fmla="*/ 2186296 w 3662637"/>
                <a:gd name="-5930" fmla="*/ 4491415 h 4492350"/>
                <a:gd name="-5931" fmla="*/ 1711842 w 3662637"/>
                <a:gd name="-5932" fmla="*/ 4492350 h 4492350"/>
                <a:gd name="-5933" fmla="*/ 1711842 w 3662637"/>
                <a:gd name="-5934" fmla="*/ 4492350 h 4492350"/>
                <a:gd name="-5935" fmla="*/ 1765005 w 3662637"/>
                <a:gd name="-5936" fmla="*/ 3785190 h 4492350"/>
                <a:gd name="-5937" fmla="*/ 1275907 w 3662637"/>
                <a:gd name="-5938" fmla="*/ 3381153 h 4492350"/>
                <a:gd name="-5939" fmla="*/ 0 w 3662637"/>
                <a:gd name="-5940" fmla="*/ 2945218 h 4492350"/>
                <a:gd name="-5941" fmla="*/ 1111196 w 3662637"/>
                <a:gd name="-5942" fmla="*/ 3238920 h 4492350"/>
                <a:gd name="-5943" fmla="*/ 381560 w 3662637"/>
                <a:gd name="-5944" fmla="*/ 2432058 h 4492350"/>
                <a:gd name="-5945" fmla="*/ 1743740 w 3662637"/>
                <a:gd name="-5946" fmla="*/ 3519376 h 4492350"/>
                <a:gd name="-5947" fmla="*/ 1652058 w 3662637"/>
                <a:gd name="-5948" fmla="*/ 2400346 h 4492350"/>
                <a:gd name="-5949" fmla="*/ 28261 w 3662637"/>
                <a:gd name="-5950" fmla="*/ 742880 h 4492350"/>
                <a:gd name="-5951" fmla="*/ 956930 w 3662637"/>
                <a:gd name="-5952" fmla="*/ 1924493 h 4492350"/>
                <a:gd name="-5953" fmla="*/ 1061670 w 3662637"/>
                <a:gd name="-5954" fmla="*/ 857226 h 4492350"/>
                <a:gd name="-5955" fmla="*/ 1162773 w 3662637"/>
                <a:gd name="-5956" fmla="*/ 2026621 h 4492350"/>
                <a:gd name="-5957" fmla="*/ 1682742 w 3662637"/>
                <a:gd name="-5958" fmla="*/ 2194318 h 4492350"/>
                <a:gd name="-5959" fmla="*/ 1924493 w 3662637"/>
                <a:gd name="-5960" fmla="*/ 0 h 4492350"/>
                <a:gd name="-5961" fmla="*/ 1995936 w 3662637"/>
                <a:gd name="-5962" fmla="*/ 986216 h 4492350"/>
                <a:gd name="-5963" fmla="*/ 1850065 w 3662637"/>
                <a:gd name="-5964" fmla="*/ 2060385 h 4492350"/>
                <a:gd name="-5965" fmla="*/ 2025596 w 3662637"/>
                <a:gd name="-5966" fmla="*/ 3046321 h 4492350"/>
                <a:gd name="-5967" fmla="*/ 2615609 w 3662637"/>
                <a:gd name="-5968" fmla="*/ 2519916 h 4492350"/>
                <a:gd name="-5969" fmla="*/ 2881796 w 3662637"/>
                <a:gd name="-5970" fmla="*/ 1291762 h 4492350"/>
                <a:gd name="-5971" fmla="*/ 2774911 w 3662637"/>
                <a:gd name="-5972" fmla="*/ 2383091 h 4492350"/>
                <a:gd name="-5973" fmla="*/ 3662637 w 3662637"/>
                <a:gd name="-5974" fmla="*/ 1124252 h 4492350"/>
                <a:gd name="-5975" fmla="*/ 2190307 w 3662637"/>
                <a:gd name="-5976" fmla="*/ 3370521 h 4492350"/>
                <a:gd name="-5977" fmla="*/ 2137144 w 3662637"/>
                <a:gd name="-5978" fmla="*/ 3817088 h 4492350"/>
                <a:gd name="-5979" fmla="*/ 3285460 w 3662637"/>
                <a:gd name="-5980" fmla="*/ 3094074 h 4492350"/>
                <a:gd name="-5981" fmla="*/ 2162419 w 3662637"/>
                <a:gd name="-5982" fmla="*/ 4030951 h 4492350"/>
                <a:gd name="-5983" fmla="*/ 2200940 w 3662637"/>
                <a:gd name="-5984" fmla="*/ 4476307 h 4492350"/>
                <a:gd name="-5985" fmla="*/ 2186296 w 3662637"/>
                <a:gd name="-5986" fmla="*/ 4491415 h 4492350"/>
                <a:gd name="-5987" fmla="*/ 1711842 w 3662637"/>
                <a:gd name="-5988" fmla="*/ 4492350 h 4492350"/>
                <a:gd name="-5989" fmla="*/ 1711842 w 3662637"/>
                <a:gd name="-5990" fmla="*/ 4492350 h 4492350"/>
                <a:gd name="-5991" fmla="*/ 1765005 w 3662637"/>
                <a:gd name="-5992" fmla="*/ 3785190 h 4492350"/>
                <a:gd name="-5993" fmla="*/ 1275907 w 3662637"/>
                <a:gd name="-5994" fmla="*/ 3381153 h 4492350"/>
                <a:gd name="-5995" fmla="*/ 0 w 3662637"/>
                <a:gd name="-5996" fmla="*/ 2945218 h 4492350"/>
                <a:gd name="-5997" fmla="*/ 1111196 w 3662637"/>
                <a:gd name="-5998" fmla="*/ 3238920 h 4492350"/>
                <a:gd name="-5999" fmla="*/ 381560 w 3662637"/>
                <a:gd name="-6000" fmla="*/ 2432058 h 4492350"/>
                <a:gd name="-6001" fmla="*/ 1743740 w 3662637"/>
                <a:gd name="-6002" fmla="*/ 3519376 h 4492350"/>
                <a:gd name="-6003" fmla="*/ 1652058 w 3662637"/>
                <a:gd name="-6004" fmla="*/ 2400346 h 4492350"/>
                <a:gd name="-6005" fmla="*/ 28261 w 3662637"/>
                <a:gd name="-6006" fmla="*/ 742880 h 4492350"/>
                <a:gd name="-6007" fmla="*/ 956930 w 3662637"/>
                <a:gd name="-6008" fmla="*/ 1924493 h 4492350"/>
                <a:gd name="-6009" fmla="*/ 1061670 w 3662637"/>
                <a:gd name="-6010" fmla="*/ 857226 h 4492350"/>
                <a:gd name="-6011" fmla="*/ 1162773 w 3662637"/>
                <a:gd name="-6012" fmla="*/ 2026621 h 4492350"/>
                <a:gd name="-6013" fmla="*/ 1682742 w 3662637"/>
                <a:gd name="-6014" fmla="*/ 2194318 h 4492350"/>
                <a:gd name="-6015" fmla="*/ 1924493 w 3662637"/>
                <a:gd name="-6016" fmla="*/ 0 h 4492350"/>
                <a:gd name="-6017" fmla="*/ 1995936 w 3662637"/>
                <a:gd name="-6018" fmla="*/ 986216 h 4492350"/>
                <a:gd name="-6019" fmla="*/ 1850065 w 3662637"/>
                <a:gd name="-6020" fmla="*/ 2060385 h 4492350"/>
                <a:gd name="-6021" fmla="*/ 2025596 w 3662637"/>
                <a:gd name="-6022" fmla="*/ 3046321 h 4492350"/>
                <a:gd name="-6023" fmla="*/ 2615609 w 3662637"/>
                <a:gd name="-6024" fmla="*/ 2519916 h 4492350"/>
                <a:gd name="-6025" fmla="*/ 2881796 w 3662637"/>
                <a:gd name="-6026" fmla="*/ 1291762 h 4492350"/>
                <a:gd name="-6027" fmla="*/ 2774911 w 3662637"/>
                <a:gd name="-6028" fmla="*/ 2383091 h 4492350"/>
                <a:gd name="-6029" fmla="*/ 3662637 w 3662637"/>
                <a:gd name="-6030" fmla="*/ 1124252 h 4492350"/>
                <a:gd name="-6031" fmla="*/ 2190307 w 3662637"/>
                <a:gd name="-6032" fmla="*/ 3370521 h 4492350"/>
                <a:gd name="-6033" fmla="*/ 2137144 w 3662637"/>
                <a:gd name="-6034" fmla="*/ 3817088 h 4492350"/>
                <a:gd name="-6035" fmla="*/ 3285460 w 3662637"/>
                <a:gd name="-6036" fmla="*/ 3094074 h 4492350"/>
                <a:gd name="-6037" fmla="*/ 2162419 w 3662637"/>
                <a:gd name="-6038" fmla="*/ 4030951 h 4492350"/>
                <a:gd name="-6039" fmla="*/ 2200940 w 3662637"/>
                <a:gd name="-6040" fmla="*/ 4476307 h 4492350"/>
                <a:gd name="-6041" fmla="*/ 2186296 w 3662637"/>
                <a:gd name="-6042" fmla="*/ 4491415 h 4492350"/>
                <a:gd name="-6043" fmla="*/ 1711842 w 3662637"/>
                <a:gd name="-6044" fmla="*/ 4492350 h 4492350"/>
                <a:gd name="-6045" fmla="*/ 1711842 w 3662637"/>
                <a:gd name="-6046" fmla="*/ 4492350 h 4492350"/>
                <a:gd name="-6047" fmla="*/ 1765005 w 3662637"/>
                <a:gd name="-6048" fmla="*/ 3785190 h 4492350"/>
                <a:gd name="-6049" fmla="*/ 1275907 w 3662637"/>
                <a:gd name="-6050" fmla="*/ 3381153 h 4492350"/>
                <a:gd name="-6051" fmla="*/ 0 w 3662637"/>
                <a:gd name="-6052" fmla="*/ 2945218 h 4492350"/>
                <a:gd name="-6053" fmla="*/ 1111196 w 3662637"/>
                <a:gd name="-6054" fmla="*/ 3238920 h 4492350"/>
                <a:gd name="-6055" fmla="*/ 381560 w 3662637"/>
                <a:gd name="-6056" fmla="*/ 2432058 h 4492350"/>
                <a:gd name="-6057" fmla="*/ 1743740 w 3662637"/>
                <a:gd name="-6058" fmla="*/ 3519376 h 4492350"/>
                <a:gd name="-6059" fmla="*/ 1652058 w 3662637"/>
                <a:gd name="-6060" fmla="*/ 2400346 h 4492350"/>
                <a:gd name="-6061" fmla="*/ 28261 w 3662637"/>
                <a:gd name="-6062" fmla="*/ 742880 h 4492350"/>
                <a:gd name="-6063" fmla="*/ 956930 w 3662637"/>
                <a:gd name="-6064" fmla="*/ 1924493 h 4492350"/>
                <a:gd name="-6065" fmla="*/ 1061670 w 3662637"/>
                <a:gd name="-6066" fmla="*/ 857226 h 4492350"/>
                <a:gd name="-6067" fmla="*/ 1162773 w 3662637"/>
                <a:gd name="-6068" fmla="*/ 2026621 h 4492350"/>
                <a:gd name="-6069" fmla="*/ 1682742 w 3662637"/>
                <a:gd name="-6070" fmla="*/ 2194318 h 4492350"/>
                <a:gd name="-6071" fmla="*/ 1924493 w 3662637"/>
                <a:gd name="-6072" fmla="*/ 0 h 4492350"/>
                <a:gd name="-6073" fmla="*/ 1995936 w 3662637"/>
                <a:gd name="-6074" fmla="*/ 986216 h 4492350"/>
                <a:gd name="-6075" fmla="*/ 1850065 w 3662637"/>
                <a:gd name="-6076" fmla="*/ 2060385 h 4492350"/>
                <a:gd name="-6077" fmla="*/ 2025596 w 3662637"/>
                <a:gd name="-6078" fmla="*/ 3046321 h 4492350"/>
                <a:gd name="-6079" fmla="*/ 2615609 w 3662637"/>
                <a:gd name="-6080" fmla="*/ 2519916 h 4492350"/>
                <a:gd name="-6081" fmla="*/ 2881796 w 3662637"/>
                <a:gd name="-6082" fmla="*/ 1291762 h 4492350"/>
                <a:gd name="-6083" fmla="*/ 2774911 w 3662637"/>
                <a:gd name="-6084" fmla="*/ 2383091 h 4492350"/>
                <a:gd name="-6085" fmla="*/ 3662637 w 3662637"/>
                <a:gd name="-6086" fmla="*/ 1124252 h 4492350"/>
                <a:gd name="-6087" fmla="*/ 2190307 w 3662637"/>
                <a:gd name="-6088" fmla="*/ 3370521 h 4492350"/>
                <a:gd name="-6089" fmla="*/ 2137144 w 3662637"/>
                <a:gd name="-6090" fmla="*/ 3817088 h 4492350"/>
                <a:gd name="-6091" fmla="*/ 3285460 w 3662637"/>
                <a:gd name="-6092" fmla="*/ 3094074 h 4492350"/>
                <a:gd name="-6093" fmla="*/ 2162419 w 3662637"/>
                <a:gd name="-6094" fmla="*/ 4030951 h 4492350"/>
                <a:gd name="-6095" fmla="*/ 2200940 w 3662637"/>
                <a:gd name="-6096" fmla="*/ 4476307 h 4492350"/>
                <a:gd name="-6097" fmla="*/ 2186296 w 3662637"/>
                <a:gd name="-6098" fmla="*/ 4491415 h 4492350"/>
                <a:gd name="-6099" fmla="*/ 1711842 w 3662637"/>
                <a:gd name="-6100" fmla="*/ 4492350 h 4492350"/>
                <a:gd name="-6101" fmla="*/ 1711842 w 3662637"/>
                <a:gd name="-6102" fmla="*/ 4492350 h 4492350"/>
                <a:gd name="-6103" fmla="*/ 1765005 w 3662637"/>
                <a:gd name="-6104" fmla="*/ 3785190 h 4492350"/>
                <a:gd name="-6105" fmla="*/ 1275907 w 3662637"/>
                <a:gd name="-6106" fmla="*/ 3381153 h 4492350"/>
                <a:gd name="-6107" fmla="*/ 0 w 3662637"/>
                <a:gd name="-6108" fmla="*/ 2945218 h 4492350"/>
                <a:gd name="-6109" fmla="*/ 1111196 w 3662637"/>
                <a:gd name="-6110" fmla="*/ 3238920 h 4492350"/>
                <a:gd name="-6111" fmla="*/ 381560 w 3662637"/>
                <a:gd name="-6112" fmla="*/ 2432058 h 4492350"/>
                <a:gd name="-6113" fmla="*/ 1743740 w 3662637"/>
                <a:gd name="-6114" fmla="*/ 3519376 h 4492350"/>
                <a:gd name="-6115" fmla="*/ 1652058 w 3662637"/>
                <a:gd name="-6116" fmla="*/ 2400346 h 4492350"/>
                <a:gd name="-6117" fmla="*/ 28261 w 3662637"/>
                <a:gd name="-6118" fmla="*/ 742880 h 4492350"/>
                <a:gd name="-6119" fmla="*/ 956930 w 3662637"/>
                <a:gd name="-6120" fmla="*/ 1924493 h 4492350"/>
                <a:gd name="-6121" fmla="*/ 1061670 w 3662637"/>
                <a:gd name="-6122" fmla="*/ 857226 h 4492350"/>
                <a:gd name="-6123" fmla="*/ 1162773 w 3662637"/>
                <a:gd name="-6124" fmla="*/ 2026621 h 4492350"/>
                <a:gd name="-6125" fmla="*/ 1682742 w 3662637"/>
                <a:gd name="-6126" fmla="*/ 2194318 h 4492350"/>
                <a:gd name="-6127" fmla="*/ 1924493 w 3662637"/>
                <a:gd name="-6128" fmla="*/ 0 h 4492350"/>
                <a:gd name="-6129" fmla="*/ 1995936 w 3662637"/>
                <a:gd name="-6130" fmla="*/ 986216 h 4492350"/>
                <a:gd name="-6131" fmla="*/ 1850065 w 3662637"/>
                <a:gd name="-6132" fmla="*/ 2060385 h 4492350"/>
                <a:gd name="-6133" fmla="*/ 2025596 w 3662637"/>
                <a:gd name="-6134" fmla="*/ 3046321 h 4492350"/>
                <a:gd name="-6135" fmla="*/ 2615609 w 3662637"/>
                <a:gd name="-6136" fmla="*/ 2519916 h 4492350"/>
                <a:gd name="-6137" fmla="*/ 2881796 w 3662637"/>
                <a:gd name="-6138" fmla="*/ 1291762 h 4492350"/>
                <a:gd name="-6139" fmla="*/ 2774911 w 3662637"/>
                <a:gd name="-6140" fmla="*/ 2383091 h 4492350"/>
                <a:gd name="-6141" fmla="*/ 3662637 w 3662637"/>
                <a:gd name="-6142" fmla="*/ 1124252 h 4492350"/>
                <a:gd name="-6143" fmla="*/ 2190307 w 3662637"/>
                <a:gd name="-6144" fmla="*/ 3370521 h 4492350"/>
                <a:gd name="-6145" fmla="*/ 2137144 w 3662637"/>
                <a:gd name="-6146" fmla="*/ 3817088 h 4492350"/>
                <a:gd name="-6147" fmla="*/ 3285460 w 3662637"/>
                <a:gd name="-6148" fmla="*/ 3094074 h 4492350"/>
                <a:gd name="-6149" fmla="*/ 2162419 w 3662637"/>
                <a:gd name="-6150" fmla="*/ 4030951 h 4492350"/>
                <a:gd name="-6151" fmla="*/ 2200940 w 3662637"/>
                <a:gd name="-6152" fmla="*/ 4476307 h 4492350"/>
                <a:gd name="-6153" fmla="*/ 2186296 w 3662637"/>
                <a:gd name="-6154" fmla="*/ 4491415 h 4492350"/>
                <a:gd name="-6155" fmla="*/ 1711842 w 3662637"/>
                <a:gd name="-6156" fmla="*/ 4492350 h 4492350"/>
                <a:gd name="-6157" fmla="*/ 1711842 w 3662637"/>
                <a:gd name="-6158" fmla="*/ 4492350 h 4492350"/>
                <a:gd name="-6159" fmla="*/ 1765005 w 3662637"/>
                <a:gd name="-6160" fmla="*/ 3785190 h 4492350"/>
                <a:gd name="-6161" fmla="*/ 1275907 w 3662637"/>
                <a:gd name="-6162" fmla="*/ 3381153 h 4492350"/>
                <a:gd name="-6163" fmla="*/ 0 w 3662637"/>
                <a:gd name="-6164" fmla="*/ 2945218 h 4492350"/>
                <a:gd name="-6165" fmla="*/ 1111196 w 3662637"/>
                <a:gd name="-6166" fmla="*/ 3238920 h 4492350"/>
                <a:gd name="-6167" fmla="*/ 381560 w 3662637"/>
                <a:gd name="-6168" fmla="*/ 2432058 h 4492350"/>
                <a:gd name="-6169" fmla="*/ 1743740 w 3662637"/>
                <a:gd name="-6170" fmla="*/ 3519376 h 4492350"/>
                <a:gd name="-6171" fmla="*/ 1652058 w 3662637"/>
                <a:gd name="-6172" fmla="*/ 2400346 h 4492350"/>
                <a:gd name="-6173" fmla="*/ 28261 w 3662637"/>
                <a:gd name="-6174" fmla="*/ 742880 h 4492350"/>
                <a:gd name="-6175" fmla="*/ 956930 w 3662637"/>
                <a:gd name="-6176" fmla="*/ 1924493 h 4492350"/>
                <a:gd name="-6177" fmla="*/ 1061670 w 3662637"/>
                <a:gd name="-6178" fmla="*/ 857226 h 4492350"/>
                <a:gd name="-6179" fmla="*/ 1162773 w 3662637"/>
                <a:gd name="-6180" fmla="*/ 2026621 h 4492350"/>
                <a:gd name="-6181" fmla="*/ 1682742 w 3662637"/>
                <a:gd name="-6182" fmla="*/ 2194318 h 4492350"/>
                <a:gd name="-6183" fmla="*/ 1924493 w 3662637"/>
                <a:gd name="-6184" fmla="*/ 0 h 4492350"/>
                <a:gd name="-6185" fmla="*/ 1995936 w 3662637"/>
                <a:gd name="-6186" fmla="*/ 986216 h 4492350"/>
                <a:gd name="-6187" fmla="*/ 1850065 w 3662637"/>
                <a:gd name="-6188" fmla="*/ 2060385 h 4492350"/>
                <a:gd name="-6189" fmla="*/ 2025596 w 3662637"/>
                <a:gd name="-6190" fmla="*/ 3046321 h 4492350"/>
                <a:gd name="-6191" fmla="*/ 2615609 w 3662637"/>
                <a:gd name="-6192" fmla="*/ 2519916 h 4492350"/>
                <a:gd name="-6193" fmla="*/ 2881796 w 3662637"/>
                <a:gd name="-6194" fmla="*/ 1291762 h 4492350"/>
                <a:gd name="-6195" fmla="*/ 2774911 w 3662637"/>
                <a:gd name="-6196" fmla="*/ 2383091 h 4492350"/>
                <a:gd name="-6197" fmla="*/ 3662637 w 3662637"/>
                <a:gd name="-6198" fmla="*/ 1124252 h 4492350"/>
                <a:gd name="-6199" fmla="*/ 2190307 w 3662637"/>
                <a:gd name="-6200" fmla="*/ 3370521 h 4492350"/>
                <a:gd name="-6201" fmla="*/ 2137144 w 3662637"/>
                <a:gd name="-6202" fmla="*/ 3817088 h 4492350"/>
                <a:gd name="-6203" fmla="*/ 3285460 w 3662637"/>
                <a:gd name="-6204" fmla="*/ 3094074 h 4492350"/>
                <a:gd name="-6205" fmla="*/ 2162419 w 3662637"/>
                <a:gd name="-6206" fmla="*/ 4030951 h 4492350"/>
                <a:gd name="-6207" fmla="*/ 2200940 w 3662637"/>
                <a:gd name="-6208" fmla="*/ 4476307 h 4492350"/>
                <a:gd name="-6209" fmla="*/ 2186296 w 3662637"/>
                <a:gd name="-6210" fmla="*/ 4491415 h 4492350"/>
                <a:gd name="-6211" fmla="*/ 1711842 w 3662637"/>
                <a:gd name="-6212" fmla="*/ 4492350 h 4492350"/>
                <a:gd name="-6213" fmla="*/ 1687779 w 3638574"/>
                <a:gd name="-6214" fmla="*/ 4492350 h 4492350"/>
                <a:gd name="-6215" fmla="*/ 1740942 w 3638574"/>
                <a:gd name="-6216" fmla="*/ 3785190 h 4492350"/>
                <a:gd name="-6217" fmla="*/ 1251844 w 3638574"/>
                <a:gd name="-6218" fmla="*/ 3381153 h 4492350"/>
                <a:gd name="-6219" fmla="*/ 0 w 3638574"/>
                <a:gd name="-6220" fmla="*/ 2917145 h 4492350"/>
                <a:gd name="-6221" fmla="*/ 1087133 w 3638574"/>
                <a:gd name="-6222" fmla="*/ 3238920 h 4492350"/>
                <a:gd name="-6223" fmla="*/ 357497 w 3638574"/>
                <a:gd name="-6224" fmla="*/ 2432058 h 4492350"/>
                <a:gd name="-6225" fmla="*/ 1719677 w 3638574"/>
                <a:gd name="-6226" fmla="*/ 3519376 h 4492350"/>
                <a:gd name="-6227" fmla="*/ 1627995 w 3638574"/>
                <a:gd name="-6228" fmla="*/ 2400346 h 4492350"/>
                <a:gd name="-6229" fmla="*/ 4198 w 3638574"/>
                <a:gd name="-6230" fmla="*/ 742880 h 4492350"/>
                <a:gd name="-6231" fmla="*/ 932867 w 3638574"/>
                <a:gd name="-6232" fmla="*/ 1924493 h 4492350"/>
                <a:gd name="-6233" fmla="*/ 1037607 w 3638574"/>
                <a:gd name="-6234" fmla="*/ 857226 h 4492350"/>
                <a:gd name="-6235" fmla="*/ 1138710 w 3638574"/>
                <a:gd name="-6236" fmla="*/ 2026621 h 4492350"/>
                <a:gd name="-6237" fmla="*/ 1658679 w 3638574"/>
                <a:gd name="-6238" fmla="*/ 2194318 h 4492350"/>
                <a:gd name="-6239" fmla="*/ 1900430 w 3638574"/>
                <a:gd name="-6240" fmla="*/ 0 h 4492350"/>
                <a:gd name="-6241" fmla="*/ 1971873 w 3638574"/>
                <a:gd name="-6242" fmla="*/ 986216 h 4492350"/>
                <a:gd name="-6243" fmla="*/ 1826002 w 3638574"/>
                <a:gd name="-6244" fmla="*/ 2060385 h 4492350"/>
                <a:gd name="-6245" fmla="*/ 2001533 w 3638574"/>
                <a:gd name="-6246" fmla="*/ 3046321 h 4492350"/>
                <a:gd name="-6247" fmla="*/ 2591546 w 3638574"/>
                <a:gd name="-6248" fmla="*/ 2519916 h 4492350"/>
                <a:gd name="-6249" fmla="*/ 2857733 w 3638574"/>
                <a:gd name="-6250" fmla="*/ 1291762 h 4492350"/>
                <a:gd name="-6251" fmla="*/ 2750848 w 3638574"/>
                <a:gd name="-6252" fmla="*/ 2383091 h 4492350"/>
                <a:gd name="-6253" fmla="*/ 3638574 w 3638574"/>
                <a:gd name="-6254" fmla="*/ 1124252 h 4492350"/>
                <a:gd name="-6255" fmla="*/ 2166244 w 3638574"/>
                <a:gd name="-6256" fmla="*/ 3370521 h 4492350"/>
                <a:gd name="-6257" fmla="*/ 2113081 w 3638574"/>
                <a:gd name="-6258" fmla="*/ 3817088 h 4492350"/>
                <a:gd name="-6259" fmla="*/ 3261397 w 3638574"/>
                <a:gd name="-6260" fmla="*/ 3094074 h 4492350"/>
                <a:gd name="-6261" fmla="*/ 2138356 w 3638574"/>
                <a:gd name="-6262" fmla="*/ 4030951 h 4492350"/>
                <a:gd name="-6263" fmla="*/ 2176877 w 3638574"/>
                <a:gd name="-6264" fmla="*/ 4476307 h 4492350"/>
                <a:gd name="-6265" fmla="*/ 2162233 w 3638574"/>
                <a:gd name="-6266" fmla="*/ 4491415 h 4492350"/>
                <a:gd name="-6267" fmla="*/ 1687779 w 3638574"/>
                <a:gd name="-6268" fmla="*/ 4492350 h 4492350"/>
                <a:gd name="-6269" fmla="*/ 1687779 w 3638574"/>
                <a:gd name="-6270" fmla="*/ 4492350 h 4492350"/>
                <a:gd name="-6271" fmla="*/ 1740942 w 3638574"/>
                <a:gd name="-6272" fmla="*/ 3785190 h 4492350"/>
                <a:gd name="-6273" fmla="*/ 1251844 w 3638574"/>
                <a:gd name="-6274" fmla="*/ 3381153 h 4492350"/>
                <a:gd name="-6275" fmla="*/ 0 w 3638574"/>
                <a:gd name="-6276" fmla="*/ 2917145 h 4492350"/>
                <a:gd name="-6277" fmla="*/ 1087133 w 3638574"/>
                <a:gd name="-6278" fmla="*/ 3238920 h 4492350"/>
                <a:gd name="-6279" fmla="*/ 357497 w 3638574"/>
                <a:gd name="-6280" fmla="*/ 2432058 h 4492350"/>
                <a:gd name="-6281" fmla="*/ 1719677 w 3638574"/>
                <a:gd name="-6282" fmla="*/ 3519376 h 4492350"/>
                <a:gd name="-6283" fmla="*/ 1627995 w 3638574"/>
                <a:gd name="-6284" fmla="*/ 2400346 h 4492350"/>
                <a:gd name="-6285" fmla="*/ 4198 w 3638574"/>
                <a:gd name="-6286" fmla="*/ 742880 h 4492350"/>
                <a:gd name="-6287" fmla="*/ 932867 w 3638574"/>
                <a:gd name="-6288" fmla="*/ 1924493 h 4492350"/>
                <a:gd name="-6289" fmla="*/ 1037607 w 3638574"/>
                <a:gd name="-6290" fmla="*/ 857226 h 4492350"/>
                <a:gd name="-6291" fmla="*/ 1138710 w 3638574"/>
                <a:gd name="-6292" fmla="*/ 2026621 h 4492350"/>
                <a:gd name="-6293" fmla="*/ 1658679 w 3638574"/>
                <a:gd name="-6294" fmla="*/ 2194318 h 4492350"/>
                <a:gd name="-6295" fmla="*/ 1900430 w 3638574"/>
                <a:gd name="-6296" fmla="*/ 0 h 4492350"/>
                <a:gd name="-6297" fmla="*/ 1971873 w 3638574"/>
                <a:gd name="-6298" fmla="*/ 986216 h 4492350"/>
                <a:gd name="-6299" fmla="*/ 1826002 w 3638574"/>
                <a:gd name="-6300" fmla="*/ 2060385 h 4492350"/>
                <a:gd name="-6301" fmla="*/ 2001533 w 3638574"/>
                <a:gd name="-6302" fmla="*/ 3046321 h 4492350"/>
                <a:gd name="-6303" fmla="*/ 2591546 w 3638574"/>
                <a:gd name="-6304" fmla="*/ 2519916 h 4492350"/>
                <a:gd name="-6305" fmla="*/ 2857733 w 3638574"/>
                <a:gd name="-6306" fmla="*/ 1291762 h 4492350"/>
                <a:gd name="-6307" fmla="*/ 2750848 w 3638574"/>
                <a:gd name="-6308" fmla="*/ 2383091 h 4492350"/>
                <a:gd name="-6309" fmla="*/ 3638574 w 3638574"/>
                <a:gd name="-6310" fmla="*/ 1124252 h 4492350"/>
                <a:gd name="-6311" fmla="*/ 2166244 w 3638574"/>
                <a:gd name="-6312" fmla="*/ 3370521 h 4492350"/>
                <a:gd name="-6313" fmla="*/ 2113081 w 3638574"/>
                <a:gd name="-6314" fmla="*/ 3817088 h 4492350"/>
                <a:gd name="-6315" fmla="*/ 3261397 w 3638574"/>
                <a:gd name="-6316" fmla="*/ 3094074 h 4492350"/>
                <a:gd name="-6317" fmla="*/ 2138356 w 3638574"/>
                <a:gd name="-6318" fmla="*/ 4030951 h 4492350"/>
                <a:gd name="-6319" fmla="*/ 2176877 w 3638574"/>
                <a:gd name="-6320" fmla="*/ 4476307 h 4492350"/>
                <a:gd name="-6321" fmla="*/ 2162233 w 3638574"/>
                <a:gd name="-6322" fmla="*/ 4491415 h 4492350"/>
                <a:gd name="-6323" fmla="*/ 1687779 w 3638574"/>
                <a:gd name="-6324" fmla="*/ 4492350 h 4492350"/>
                <a:gd name="-6325" fmla="*/ 1687779 w 3638574"/>
                <a:gd name="-6326" fmla="*/ 4492350 h 4492350"/>
                <a:gd name="-6327" fmla="*/ 1740942 w 3638574"/>
                <a:gd name="-6328" fmla="*/ 3785190 h 4492350"/>
                <a:gd name="-6329" fmla="*/ 1251844 w 3638574"/>
                <a:gd name="-6330" fmla="*/ 3381153 h 4492350"/>
                <a:gd name="-6331" fmla="*/ 0 w 3638574"/>
                <a:gd name="-6332" fmla="*/ 2917145 h 4492350"/>
                <a:gd name="-6333" fmla="*/ 1087133 w 3638574"/>
                <a:gd name="-6334" fmla="*/ 3238920 h 4492350"/>
                <a:gd name="-6335" fmla="*/ 357497 w 3638574"/>
                <a:gd name="-6336" fmla="*/ 2432058 h 4492350"/>
                <a:gd name="-6337" fmla="*/ 1719677 w 3638574"/>
                <a:gd name="-6338" fmla="*/ 3519376 h 4492350"/>
                <a:gd name="-6339" fmla="*/ 1627995 w 3638574"/>
                <a:gd name="-6340" fmla="*/ 2400346 h 4492350"/>
                <a:gd name="-6341" fmla="*/ 4198 w 3638574"/>
                <a:gd name="-6342" fmla="*/ 742880 h 4492350"/>
                <a:gd name="-6343" fmla="*/ 932867 w 3638574"/>
                <a:gd name="-6344" fmla="*/ 1924493 h 4492350"/>
                <a:gd name="-6345" fmla="*/ 1037607 w 3638574"/>
                <a:gd name="-6346" fmla="*/ 857226 h 4492350"/>
                <a:gd name="-6347" fmla="*/ 1138710 w 3638574"/>
                <a:gd name="-6348" fmla="*/ 2026621 h 4492350"/>
                <a:gd name="-6349" fmla="*/ 1658679 w 3638574"/>
                <a:gd name="-6350" fmla="*/ 2194318 h 4492350"/>
                <a:gd name="-6351" fmla="*/ 1900430 w 3638574"/>
                <a:gd name="-6352" fmla="*/ 0 h 4492350"/>
                <a:gd name="-6353" fmla="*/ 1971873 w 3638574"/>
                <a:gd name="-6354" fmla="*/ 986216 h 4492350"/>
                <a:gd name="-6355" fmla="*/ 1826002 w 3638574"/>
                <a:gd name="-6356" fmla="*/ 2060385 h 4492350"/>
                <a:gd name="-6357" fmla="*/ 2001533 w 3638574"/>
                <a:gd name="-6358" fmla="*/ 3046321 h 4492350"/>
                <a:gd name="-6359" fmla="*/ 2591546 w 3638574"/>
                <a:gd name="-6360" fmla="*/ 2519916 h 4492350"/>
                <a:gd name="-6361" fmla="*/ 2857733 w 3638574"/>
                <a:gd name="-6362" fmla="*/ 1291762 h 4492350"/>
                <a:gd name="-6363" fmla="*/ 2750848 w 3638574"/>
                <a:gd name="-6364" fmla="*/ 2383091 h 4492350"/>
                <a:gd name="-6365" fmla="*/ 3638574 w 3638574"/>
                <a:gd name="-6366" fmla="*/ 1124252 h 4492350"/>
                <a:gd name="-6367" fmla="*/ 2166244 w 3638574"/>
                <a:gd name="-6368" fmla="*/ 3370521 h 4492350"/>
                <a:gd name="-6369" fmla="*/ 2113081 w 3638574"/>
                <a:gd name="-6370" fmla="*/ 3817088 h 4492350"/>
                <a:gd name="-6371" fmla="*/ 3261397 w 3638574"/>
                <a:gd name="-6372" fmla="*/ 3094074 h 4492350"/>
                <a:gd name="-6373" fmla="*/ 2138356 w 3638574"/>
                <a:gd name="-6374" fmla="*/ 4030951 h 4492350"/>
                <a:gd name="-6375" fmla="*/ 2176877 w 3638574"/>
                <a:gd name="-6376" fmla="*/ 4476307 h 4492350"/>
                <a:gd name="-6377" fmla="*/ 2162233 w 3638574"/>
                <a:gd name="-6378" fmla="*/ 4491415 h 4492350"/>
                <a:gd name="-6379" fmla="*/ 1687779 w 3638574"/>
                <a:gd name="-6380" fmla="*/ 4492350 h 4492350"/>
                <a:gd name="-6381" fmla="*/ 1687779 w 3638574"/>
                <a:gd name="-6382" fmla="*/ 4492350 h 4492350"/>
                <a:gd name="-6383" fmla="*/ 1740942 w 3638574"/>
                <a:gd name="-6384" fmla="*/ 3785190 h 4492350"/>
                <a:gd name="-6385" fmla="*/ 1239812 w 3638574"/>
                <a:gd name="-6386" fmla="*/ 3369121 h 4492350"/>
                <a:gd name="-6387" fmla="*/ 0 w 3638574"/>
                <a:gd name="-6388" fmla="*/ 2917145 h 4492350"/>
                <a:gd name="-6389" fmla="*/ 1087133 w 3638574"/>
                <a:gd name="-6390" fmla="*/ 3238920 h 4492350"/>
                <a:gd name="-6391" fmla="*/ 357497 w 3638574"/>
                <a:gd name="-6392" fmla="*/ 2432058 h 4492350"/>
                <a:gd name="-6393" fmla="*/ 1719677 w 3638574"/>
                <a:gd name="-6394" fmla="*/ 3519376 h 4492350"/>
                <a:gd name="-6395" fmla="*/ 1627995 w 3638574"/>
                <a:gd name="-6396" fmla="*/ 2400346 h 4492350"/>
                <a:gd name="-6397" fmla="*/ 4198 w 3638574"/>
                <a:gd name="-6398" fmla="*/ 742880 h 4492350"/>
                <a:gd name="-6399" fmla="*/ 932867 w 3638574"/>
                <a:gd name="-6400" fmla="*/ 1924493 h 4492350"/>
                <a:gd name="-6401" fmla="*/ 1037607 w 3638574"/>
                <a:gd name="-6402" fmla="*/ 857226 h 4492350"/>
                <a:gd name="-6403" fmla="*/ 1138710 w 3638574"/>
                <a:gd name="-6404" fmla="*/ 2026621 h 4492350"/>
                <a:gd name="-6405" fmla="*/ 1658679 w 3638574"/>
                <a:gd name="-6406" fmla="*/ 2194318 h 4492350"/>
                <a:gd name="-6407" fmla="*/ 1900430 w 3638574"/>
                <a:gd name="-6408" fmla="*/ 0 h 4492350"/>
                <a:gd name="-6409" fmla="*/ 1971873 w 3638574"/>
                <a:gd name="-6410" fmla="*/ 986216 h 4492350"/>
                <a:gd name="-6411" fmla="*/ 1826002 w 3638574"/>
                <a:gd name="-6412" fmla="*/ 2060385 h 4492350"/>
                <a:gd name="-6413" fmla="*/ 2001533 w 3638574"/>
                <a:gd name="-6414" fmla="*/ 3046321 h 4492350"/>
                <a:gd name="-6415" fmla="*/ 2591546 w 3638574"/>
                <a:gd name="-6416" fmla="*/ 2519916 h 4492350"/>
                <a:gd name="-6417" fmla="*/ 2857733 w 3638574"/>
                <a:gd name="-6418" fmla="*/ 1291762 h 4492350"/>
                <a:gd name="-6419" fmla="*/ 2750848 w 3638574"/>
                <a:gd name="-6420" fmla="*/ 2383091 h 4492350"/>
                <a:gd name="-6421" fmla="*/ 3638574 w 3638574"/>
                <a:gd name="-6422" fmla="*/ 1124252 h 4492350"/>
                <a:gd name="-6423" fmla="*/ 2166244 w 3638574"/>
                <a:gd name="-6424" fmla="*/ 3370521 h 4492350"/>
                <a:gd name="-6425" fmla="*/ 2113081 w 3638574"/>
                <a:gd name="-6426" fmla="*/ 3817088 h 4492350"/>
                <a:gd name="-6427" fmla="*/ 3261397 w 3638574"/>
                <a:gd name="-6428" fmla="*/ 3094074 h 4492350"/>
                <a:gd name="-6429" fmla="*/ 2138356 w 3638574"/>
                <a:gd name="-6430" fmla="*/ 4030951 h 4492350"/>
                <a:gd name="-6431" fmla="*/ 2176877 w 3638574"/>
                <a:gd name="-6432" fmla="*/ 4476307 h 4492350"/>
                <a:gd name="-6433" fmla="*/ 2162233 w 3638574"/>
                <a:gd name="-6434" fmla="*/ 4491415 h 4492350"/>
                <a:gd name="-6435" fmla="*/ 1687779 w 3638574"/>
                <a:gd name="-6436" fmla="*/ 4492350 h 4492350"/>
                <a:gd name="-6437" fmla="*/ 1687779 w 3638574"/>
                <a:gd name="-6438" fmla="*/ 4492350 h 4492350"/>
                <a:gd name="-6439" fmla="*/ 1740942 w 3638574"/>
                <a:gd name="-6440" fmla="*/ 3785190 h 4492350"/>
                <a:gd name="-6441" fmla="*/ 1239812 w 3638574"/>
                <a:gd name="-6442" fmla="*/ 3369121 h 4492350"/>
                <a:gd name="-6443" fmla="*/ 0 w 3638574"/>
                <a:gd name="-6444" fmla="*/ 2917145 h 4492350"/>
                <a:gd name="-6445" fmla="*/ 1087133 w 3638574"/>
                <a:gd name="-6446" fmla="*/ 3238920 h 4492350"/>
                <a:gd name="-6447" fmla="*/ 357497 w 3638574"/>
                <a:gd name="-6448" fmla="*/ 2432058 h 4492350"/>
                <a:gd name="-6449" fmla="*/ 1719677 w 3638574"/>
                <a:gd name="-6450" fmla="*/ 3519376 h 4492350"/>
                <a:gd name="-6451" fmla="*/ 1627995 w 3638574"/>
                <a:gd name="-6452" fmla="*/ 2400346 h 4492350"/>
                <a:gd name="-6453" fmla="*/ 4198 w 3638574"/>
                <a:gd name="-6454" fmla="*/ 742880 h 4492350"/>
                <a:gd name="-6455" fmla="*/ 932867 w 3638574"/>
                <a:gd name="-6456" fmla="*/ 1924493 h 4492350"/>
                <a:gd name="-6457" fmla="*/ 1037607 w 3638574"/>
                <a:gd name="-6458" fmla="*/ 857226 h 4492350"/>
                <a:gd name="-6459" fmla="*/ 1138710 w 3638574"/>
                <a:gd name="-6460" fmla="*/ 2026621 h 4492350"/>
                <a:gd name="-6461" fmla="*/ 1658679 w 3638574"/>
                <a:gd name="-6462" fmla="*/ 2194318 h 4492350"/>
                <a:gd name="-6463" fmla="*/ 1900430 w 3638574"/>
                <a:gd name="-6464" fmla="*/ 0 h 4492350"/>
                <a:gd name="-6465" fmla="*/ 1971873 w 3638574"/>
                <a:gd name="-6466" fmla="*/ 986216 h 4492350"/>
                <a:gd name="-6467" fmla="*/ 1826002 w 3638574"/>
                <a:gd name="-6468" fmla="*/ 2060385 h 4492350"/>
                <a:gd name="-6469" fmla="*/ 2001533 w 3638574"/>
                <a:gd name="-6470" fmla="*/ 3046321 h 4492350"/>
                <a:gd name="-6471" fmla="*/ 2591546 w 3638574"/>
                <a:gd name="-6472" fmla="*/ 2519916 h 4492350"/>
                <a:gd name="-6473" fmla="*/ 2857733 w 3638574"/>
                <a:gd name="-6474" fmla="*/ 1291762 h 4492350"/>
                <a:gd name="-6475" fmla="*/ 2750848 w 3638574"/>
                <a:gd name="-6476" fmla="*/ 2383091 h 4492350"/>
                <a:gd name="-6477" fmla="*/ 3638574 w 3638574"/>
                <a:gd name="-6478" fmla="*/ 1124252 h 4492350"/>
                <a:gd name="-6479" fmla="*/ 2166244 w 3638574"/>
                <a:gd name="-6480" fmla="*/ 3370521 h 4492350"/>
                <a:gd name="-6481" fmla="*/ 2113081 w 3638574"/>
                <a:gd name="-6482" fmla="*/ 3817088 h 4492350"/>
                <a:gd name="-6483" fmla="*/ 3261397 w 3638574"/>
                <a:gd name="-6484" fmla="*/ 3094074 h 4492350"/>
                <a:gd name="-6485" fmla="*/ 2138356 w 3638574"/>
                <a:gd name="-6486" fmla="*/ 4030951 h 4492350"/>
                <a:gd name="-6487" fmla="*/ 2176877 w 3638574"/>
                <a:gd name="-6488" fmla="*/ 4476307 h 4492350"/>
                <a:gd name="-6489" fmla="*/ 2162233 w 3638574"/>
                <a:gd name="-6490" fmla="*/ 4491415 h 4492350"/>
                <a:gd name="-6491" fmla="*/ 1687779 w 3638574"/>
                <a:gd name="-6492" fmla="*/ 4492350 h 4492350"/>
                <a:gd name="-6493" fmla="*/ 1687779 w 3638574"/>
                <a:gd name="-6494" fmla="*/ 4492350 h 4492350"/>
                <a:gd name="-6495" fmla="*/ 1740942 w 3638574"/>
                <a:gd name="-6496" fmla="*/ 3785190 h 4492350"/>
                <a:gd name="-6497" fmla="*/ 1239812 w 3638574"/>
                <a:gd name="-6498" fmla="*/ 3369121 h 4492350"/>
                <a:gd name="-6499" fmla="*/ 0 w 3638574"/>
                <a:gd name="-6500" fmla="*/ 2917145 h 4492350"/>
                <a:gd name="-6501" fmla="*/ 1087133 w 3638574"/>
                <a:gd name="-6502" fmla="*/ 3238920 h 4492350"/>
                <a:gd name="-6503" fmla="*/ 365518 w 3638574"/>
                <a:gd name="-6504" fmla="*/ 2420026 h 4492350"/>
                <a:gd name="-6505" fmla="*/ 1719677 w 3638574"/>
                <a:gd name="-6506" fmla="*/ 3519376 h 4492350"/>
                <a:gd name="-6507" fmla="*/ 1627995 w 3638574"/>
                <a:gd name="-6508" fmla="*/ 2400346 h 4492350"/>
                <a:gd name="-6509" fmla="*/ 4198 w 3638574"/>
                <a:gd name="-6510" fmla="*/ 742880 h 4492350"/>
                <a:gd name="-6511" fmla="*/ 932867 w 3638574"/>
                <a:gd name="-6512" fmla="*/ 1924493 h 4492350"/>
                <a:gd name="-6513" fmla="*/ 1037607 w 3638574"/>
                <a:gd name="-6514" fmla="*/ 857226 h 4492350"/>
                <a:gd name="-6515" fmla="*/ 1138710 w 3638574"/>
                <a:gd name="-6516" fmla="*/ 2026621 h 4492350"/>
                <a:gd name="-6517" fmla="*/ 1658679 w 3638574"/>
                <a:gd name="-6518" fmla="*/ 2194318 h 4492350"/>
                <a:gd name="-6519" fmla="*/ 1900430 w 3638574"/>
                <a:gd name="-6520" fmla="*/ 0 h 4492350"/>
                <a:gd name="-6521" fmla="*/ 1971873 w 3638574"/>
                <a:gd name="-6522" fmla="*/ 986216 h 4492350"/>
                <a:gd name="-6523" fmla="*/ 1826002 w 3638574"/>
                <a:gd name="-6524" fmla="*/ 2060385 h 4492350"/>
                <a:gd name="-6525" fmla="*/ 2001533 w 3638574"/>
                <a:gd name="-6526" fmla="*/ 3046321 h 4492350"/>
                <a:gd name="-6527" fmla="*/ 2591546 w 3638574"/>
                <a:gd name="-6528" fmla="*/ 2519916 h 4492350"/>
                <a:gd name="-6529" fmla="*/ 2857733 w 3638574"/>
                <a:gd name="-6530" fmla="*/ 1291762 h 4492350"/>
                <a:gd name="-6531" fmla="*/ 2750848 w 3638574"/>
                <a:gd name="-6532" fmla="*/ 2383091 h 4492350"/>
                <a:gd name="-6533" fmla="*/ 3638574 w 3638574"/>
                <a:gd name="-6534" fmla="*/ 1124252 h 4492350"/>
                <a:gd name="-6535" fmla="*/ 2166244 w 3638574"/>
                <a:gd name="-6536" fmla="*/ 3370521 h 4492350"/>
                <a:gd name="-6537" fmla="*/ 2113081 w 3638574"/>
                <a:gd name="-6538" fmla="*/ 3817088 h 4492350"/>
                <a:gd name="-6539" fmla="*/ 3261397 w 3638574"/>
                <a:gd name="-6540" fmla="*/ 3094074 h 4492350"/>
                <a:gd name="-6541" fmla="*/ 2138356 w 3638574"/>
                <a:gd name="-6542" fmla="*/ 4030951 h 4492350"/>
                <a:gd name="-6543" fmla="*/ 2176877 w 3638574"/>
                <a:gd name="-6544" fmla="*/ 4476307 h 4492350"/>
                <a:gd name="-6545" fmla="*/ 2162233 w 3638574"/>
                <a:gd name="-6546" fmla="*/ 4491415 h 4492350"/>
                <a:gd name="-6547" fmla="*/ 1687779 w 3638574"/>
                <a:gd name="-6548" fmla="*/ 4492350 h 4492350"/>
                <a:gd name="-6549" fmla="*/ 1687779 w 3638574"/>
                <a:gd name="-6550" fmla="*/ 4492350 h 4492350"/>
                <a:gd name="-6551" fmla="*/ 1740942 w 3638574"/>
                <a:gd name="-6552" fmla="*/ 3785190 h 4492350"/>
                <a:gd name="-6553" fmla="*/ 1239812 w 3638574"/>
                <a:gd name="-6554" fmla="*/ 3369121 h 4492350"/>
                <a:gd name="-6555" fmla="*/ 0 w 3638574"/>
                <a:gd name="-6556" fmla="*/ 2917145 h 4492350"/>
                <a:gd name="-6557" fmla="*/ 1087133 w 3638574"/>
                <a:gd name="-6558" fmla="*/ 3238920 h 4492350"/>
                <a:gd name="-6559" fmla="*/ 365518 w 3638574"/>
                <a:gd name="-6560" fmla="*/ 2420026 h 4492350"/>
                <a:gd name="-6561" fmla="*/ 1719677 w 3638574"/>
                <a:gd name="-6562" fmla="*/ 3519376 h 4492350"/>
                <a:gd name="-6563" fmla="*/ 1627995 w 3638574"/>
                <a:gd name="-6564" fmla="*/ 2400346 h 4492350"/>
                <a:gd name="-6565" fmla="*/ 4198 w 3638574"/>
                <a:gd name="-6566" fmla="*/ 742880 h 4492350"/>
                <a:gd name="-6567" fmla="*/ 932867 w 3638574"/>
                <a:gd name="-6568" fmla="*/ 1924493 h 4492350"/>
                <a:gd name="-6569" fmla="*/ 1037607 w 3638574"/>
                <a:gd name="-6570" fmla="*/ 857226 h 4492350"/>
                <a:gd name="-6571" fmla="*/ 1138710 w 3638574"/>
                <a:gd name="-6572" fmla="*/ 2026621 h 4492350"/>
                <a:gd name="-6573" fmla="*/ 1658679 w 3638574"/>
                <a:gd name="-6574" fmla="*/ 2194318 h 4492350"/>
                <a:gd name="-6575" fmla="*/ 1900430 w 3638574"/>
                <a:gd name="-6576" fmla="*/ 0 h 4492350"/>
                <a:gd name="-6577" fmla="*/ 1971873 w 3638574"/>
                <a:gd name="-6578" fmla="*/ 986216 h 4492350"/>
                <a:gd name="-6579" fmla="*/ 1826002 w 3638574"/>
                <a:gd name="-6580" fmla="*/ 2060385 h 4492350"/>
                <a:gd name="-6581" fmla="*/ 2001533 w 3638574"/>
                <a:gd name="-6582" fmla="*/ 3046321 h 4492350"/>
                <a:gd name="-6583" fmla="*/ 2591546 w 3638574"/>
                <a:gd name="-6584" fmla="*/ 2519916 h 4492350"/>
                <a:gd name="-6585" fmla="*/ 2857733 w 3638574"/>
                <a:gd name="-6586" fmla="*/ 1291762 h 4492350"/>
                <a:gd name="-6587" fmla="*/ 2750848 w 3638574"/>
                <a:gd name="-6588" fmla="*/ 2383091 h 4492350"/>
                <a:gd name="-6589" fmla="*/ 3638574 w 3638574"/>
                <a:gd name="-6590" fmla="*/ 1124252 h 4492350"/>
                <a:gd name="-6591" fmla="*/ 2166244 w 3638574"/>
                <a:gd name="-6592" fmla="*/ 3370521 h 4492350"/>
                <a:gd name="-6593" fmla="*/ 2113081 w 3638574"/>
                <a:gd name="-6594" fmla="*/ 3817088 h 4492350"/>
                <a:gd name="-6595" fmla="*/ 3261397 w 3638574"/>
                <a:gd name="-6596" fmla="*/ 3094074 h 4492350"/>
                <a:gd name="-6597" fmla="*/ 2138356 w 3638574"/>
                <a:gd name="-6598" fmla="*/ 4030951 h 4492350"/>
                <a:gd name="-6599" fmla="*/ 2176877 w 3638574"/>
                <a:gd name="-6600" fmla="*/ 4476307 h 4492350"/>
                <a:gd name="-6601" fmla="*/ 2162233 w 3638574"/>
                <a:gd name="-6602" fmla="*/ 4491415 h 4492350"/>
                <a:gd name="-6603" fmla="*/ 1687779 w 3638574"/>
                <a:gd name="-6604" fmla="*/ 4492350 h 4492350"/>
                <a:gd name="-6605" fmla="*/ 1687779 w 3638574"/>
                <a:gd name="-6606" fmla="*/ 4492350 h 4492350"/>
                <a:gd name="-6607" fmla="*/ 1740942 w 3638574"/>
                <a:gd name="-6608" fmla="*/ 3785190 h 4492350"/>
                <a:gd name="-6609" fmla="*/ 1239812 w 3638574"/>
                <a:gd name="-6610" fmla="*/ 3369121 h 4492350"/>
                <a:gd name="-6611" fmla="*/ 0 w 3638574"/>
                <a:gd name="-6612" fmla="*/ 2917145 h 4492350"/>
                <a:gd name="-6613" fmla="*/ 1087133 w 3638574"/>
                <a:gd name="-6614" fmla="*/ 3238920 h 4492350"/>
                <a:gd name="-6615" fmla="*/ 365518 w 3638574"/>
                <a:gd name="-6616" fmla="*/ 2420026 h 4492350"/>
                <a:gd name="-6617" fmla="*/ 1719677 w 3638574"/>
                <a:gd name="-6618" fmla="*/ 3519376 h 4492350"/>
                <a:gd name="-6619" fmla="*/ 1627995 w 3638574"/>
                <a:gd name="-6620" fmla="*/ 2400346 h 4492350"/>
                <a:gd name="-6621" fmla="*/ 4198 w 3638574"/>
                <a:gd name="-6622" fmla="*/ 742880 h 4492350"/>
                <a:gd name="-6623" fmla="*/ 932867 w 3638574"/>
                <a:gd name="-6624" fmla="*/ 1924493 h 4492350"/>
                <a:gd name="-6625" fmla="*/ 1037607 w 3638574"/>
                <a:gd name="-6626" fmla="*/ 857226 h 4492350"/>
                <a:gd name="-6627" fmla="*/ 1138710 w 3638574"/>
                <a:gd name="-6628" fmla="*/ 2026621 h 4492350"/>
                <a:gd name="-6629" fmla="*/ 1658679 w 3638574"/>
                <a:gd name="-6630" fmla="*/ 2194318 h 4492350"/>
                <a:gd name="-6631" fmla="*/ 1900430 w 3638574"/>
                <a:gd name="-6632" fmla="*/ 0 h 4492350"/>
                <a:gd name="-6633" fmla="*/ 1971873 w 3638574"/>
                <a:gd name="-6634" fmla="*/ 986216 h 4492350"/>
                <a:gd name="-6635" fmla="*/ 1826002 w 3638574"/>
                <a:gd name="-6636" fmla="*/ 2060385 h 4492350"/>
                <a:gd name="-6637" fmla="*/ 2001533 w 3638574"/>
                <a:gd name="-6638" fmla="*/ 3046321 h 4492350"/>
                <a:gd name="-6639" fmla="*/ 2591546 w 3638574"/>
                <a:gd name="-6640" fmla="*/ 2519916 h 4492350"/>
                <a:gd name="-6641" fmla="*/ 2857733 w 3638574"/>
                <a:gd name="-6642" fmla="*/ 1291762 h 4492350"/>
                <a:gd name="-6643" fmla="*/ 2750848 w 3638574"/>
                <a:gd name="-6644" fmla="*/ 2383091 h 4492350"/>
                <a:gd name="-6645" fmla="*/ 3638574 w 3638574"/>
                <a:gd name="-6646" fmla="*/ 1124252 h 4492350"/>
                <a:gd name="-6647" fmla="*/ 2166244 w 3638574"/>
                <a:gd name="-6648" fmla="*/ 3370521 h 4492350"/>
                <a:gd name="-6649" fmla="*/ 2113081 w 3638574"/>
                <a:gd name="-6650" fmla="*/ 3817088 h 4492350"/>
                <a:gd name="-6651" fmla="*/ 3261397 w 3638574"/>
                <a:gd name="-6652" fmla="*/ 3094074 h 4492350"/>
                <a:gd name="-6653" fmla="*/ 2138356 w 3638574"/>
                <a:gd name="-6654" fmla="*/ 4030951 h 4492350"/>
                <a:gd name="-6655" fmla="*/ 2176877 w 3638574"/>
                <a:gd name="-6656" fmla="*/ 4476307 h 4492350"/>
                <a:gd name="-6657" fmla="*/ 2162233 w 3638574"/>
                <a:gd name="-6658" fmla="*/ 4491415 h 4492350"/>
                <a:gd name="-6659" fmla="*/ 1687779 w 3638574"/>
                <a:gd name="-6660" fmla="*/ 4492350 h 4492350"/>
                <a:gd name="-6661" fmla="*/ 1687779 w 3638574"/>
                <a:gd name="-6662" fmla="*/ 4492350 h 4492350"/>
                <a:gd name="-6663" fmla="*/ 1740942 w 3638574"/>
                <a:gd name="-6664" fmla="*/ 3785190 h 4492350"/>
                <a:gd name="-6665" fmla="*/ 1239812 w 3638574"/>
                <a:gd name="-6666" fmla="*/ 3369121 h 4492350"/>
                <a:gd name="-6667" fmla="*/ 0 w 3638574"/>
                <a:gd name="-6668" fmla="*/ 2917145 h 4492350"/>
                <a:gd name="-6669" fmla="*/ 1087133 w 3638574"/>
                <a:gd name="-6670" fmla="*/ 3238920 h 4492350"/>
                <a:gd name="-6671" fmla="*/ 365518 w 3638574"/>
                <a:gd name="-6672" fmla="*/ 2420026 h 4492350"/>
                <a:gd name="-6673" fmla="*/ 1719677 w 3638574"/>
                <a:gd name="-6674" fmla="*/ 3519376 h 4492350"/>
                <a:gd name="-6675" fmla="*/ 1627995 w 3638574"/>
                <a:gd name="-6676" fmla="*/ 2400346 h 4492350"/>
                <a:gd name="-6677" fmla="*/ 4198 w 3638574"/>
                <a:gd name="-6678" fmla="*/ 742880 h 4492350"/>
                <a:gd name="-6679" fmla="*/ 932867 w 3638574"/>
                <a:gd name="-6680" fmla="*/ 1924493 h 4492350"/>
                <a:gd name="-6681" fmla="*/ 1037607 w 3638574"/>
                <a:gd name="-6682" fmla="*/ 857226 h 4492350"/>
                <a:gd name="-6683" fmla="*/ 1138710 w 3638574"/>
                <a:gd name="-6684" fmla="*/ 2026621 h 4492350"/>
                <a:gd name="-6685" fmla="*/ 1658679 w 3638574"/>
                <a:gd name="-6686" fmla="*/ 2194318 h 4492350"/>
                <a:gd name="-6687" fmla="*/ 1900430 w 3638574"/>
                <a:gd name="-6688" fmla="*/ 0 h 4492350"/>
                <a:gd name="-6689" fmla="*/ 1971873 w 3638574"/>
                <a:gd name="-6690" fmla="*/ 986216 h 4492350"/>
                <a:gd name="-6691" fmla="*/ 1826002 w 3638574"/>
                <a:gd name="-6692" fmla="*/ 2060385 h 4492350"/>
                <a:gd name="-6693" fmla="*/ 2001533 w 3638574"/>
                <a:gd name="-6694" fmla="*/ 3046321 h 4492350"/>
                <a:gd name="-6695" fmla="*/ 2591546 w 3638574"/>
                <a:gd name="-6696" fmla="*/ 2519916 h 4492350"/>
                <a:gd name="-6697" fmla="*/ 2857733 w 3638574"/>
                <a:gd name="-6698" fmla="*/ 1291762 h 4492350"/>
                <a:gd name="-6699" fmla="*/ 2750848 w 3638574"/>
                <a:gd name="-6700" fmla="*/ 2383091 h 4492350"/>
                <a:gd name="-6701" fmla="*/ 3638574 w 3638574"/>
                <a:gd name="-6702" fmla="*/ 1124252 h 4492350"/>
                <a:gd name="-6703" fmla="*/ 2166244 w 3638574"/>
                <a:gd name="-6704" fmla="*/ 3370521 h 4492350"/>
                <a:gd name="-6705" fmla="*/ 2113081 w 3638574"/>
                <a:gd name="-6706" fmla="*/ 3817088 h 4492350"/>
                <a:gd name="-6707" fmla="*/ 3261397 w 3638574"/>
                <a:gd name="-6708" fmla="*/ 3094074 h 4492350"/>
                <a:gd name="-6709" fmla="*/ 2138356 w 3638574"/>
                <a:gd name="-6710" fmla="*/ 4030951 h 4492350"/>
                <a:gd name="-6711" fmla="*/ 2176877 w 3638574"/>
                <a:gd name="-6712" fmla="*/ 4476307 h 4492350"/>
                <a:gd name="-6713" fmla="*/ 2162233 w 3638574"/>
                <a:gd name="-6714" fmla="*/ 4491415 h 4492350"/>
                <a:gd name="-6715" fmla="*/ 1687779 w 3638574"/>
                <a:gd name="-6716" fmla="*/ 4492350 h 4492350"/>
                <a:gd name="-6717" fmla="*/ 1687779 w 3638574"/>
                <a:gd name="-6718" fmla="*/ 4492350 h 4492350"/>
                <a:gd name="-6719" fmla="*/ 1740942 w 3638574"/>
                <a:gd name="-6720" fmla="*/ 3785190 h 4492350"/>
                <a:gd name="-6721" fmla="*/ 1239812 w 3638574"/>
                <a:gd name="-6722" fmla="*/ 3369121 h 4492350"/>
                <a:gd name="-6723" fmla="*/ 0 w 3638574"/>
                <a:gd name="-6724" fmla="*/ 2917145 h 4492350"/>
                <a:gd name="-6725" fmla="*/ 1087133 w 3638574"/>
                <a:gd name="-6726" fmla="*/ 3238920 h 4492350"/>
                <a:gd name="-6727" fmla="*/ 365518 w 3638574"/>
                <a:gd name="-6728" fmla="*/ 2420026 h 4492350"/>
                <a:gd name="-6729" fmla="*/ 1719677 w 3638574"/>
                <a:gd name="-6730" fmla="*/ 3519376 h 4492350"/>
                <a:gd name="-6731" fmla="*/ 1627995 w 3638574"/>
                <a:gd name="-6732" fmla="*/ 2400346 h 4492350"/>
                <a:gd name="-6733" fmla="*/ 4198 w 3638574"/>
                <a:gd name="-6734" fmla="*/ 742880 h 4492350"/>
                <a:gd name="-6735" fmla="*/ 932867 w 3638574"/>
                <a:gd name="-6736" fmla="*/ 1924493 h 4492350"/>
                <a:gd name="-6737" fmla="*/ 1037607 w 3638574"/>
                <a:gd name="-6738" fmla="*/ 857226 h 4492350"/>
                <a:gd name="-6739" fmla="*/ 1138710 w 3638574"/>
                <a:gd name="-6740" fmla="*/ 2026621 h 4492350"/>
                <a:gd name="-6741" fmla="*/ 1658679 w 3638574"/>
                <a:gd name="-6742" fmla="*/ 2194318 h 4492350"/>
                <a:gd name="-6743" fmla="*/ 1900430 w 3638574"/>
                <a:gd name="-6744" fmla="*/ 0 h 4492350"/>
                <a:gd name="-6745" fmla="*/ 1971873 w 3638574"/>
                <a:gd name="-6746" fmla="*/ 986216 h 4492350"/>
                <a:gd name="-6747" fmla="*/ 1826002 w 3638574"/>
                <a:gd name="-6748" fmla="*/ 2060385 h 4492350"/>
                <a:gd name="-6749" fmla="*/ 2001533 w 3638574"/>
                <a:gd name="-6750" fmla="*/ 3046321 h 4492350"/>
                <a:gd name="-6751" fmla="*/ 2591546 w 3638574"/>
                <a:gd name="-6752" fmla="*/ 2519916 h 4492350"/>
                <a:gd name="-6753" fmla="*/ 2857733 w 3638574"/>
                <a:gd name="-6754" fmla="*/ 1291762 h 4492350"/>
                <a:gd name="-6755" fmla="*/ 2750848 w 3638574"/>
                <a:gd name="-6756" fmla="*/ 2383091 h 4492350"/>
                <a:gd name="-6757" fmla="*/ 3638574 w 3638574"/>
                <a:gd name="-6758" fmla="*/ 1124252 h 4492350"/>
                <a:gd name="-6759" fmla="*/ 2166244 w 3638574"/>
                <a:gd name="-6760" fmla="*/ 3370521 h 4492350"/>
                <a:gd name="-6761" fmla="*/ 2113081 w 3638574"/>
                <a:gd name="-6762" fmla="*/ 3817088 h 4492350"/>
                <a:gd name="-6763" fmla="*/ 3261397 w 3638574"/>
                <a:gd name="-6764" fmla="*/ 3094074 h 4492350"/>
                <a:gd name="-6765" fmla="*/ 2138356 w 3638574"/>
                <a:gd name="-6766" fmla="*/ 4030951 h 4492350"/>
                <a:gd name="-6767" fmla="*/ 2176877 w 3638574"/>
                <a:gd name="-6768" fmla="*/ 4476307 h 4492350"/>
                <a:gd name="-6769" fmla="*/ 2162233 w 3638574"/>
                <a:gd name="-6770" fmla="*/ 4491415 h 4492350"/>
                <a:gd name="-6771" fmla="*/ 1687779 w 3638574"/>
                <a:gd name="-6772" fmla="*/ 4492350 h 4492350"/>
                <a:gd name="-6773" fmla="*/ 1687779 w 3638574"/>
                <a:gd name="-6774" fmla="*/ 4492350 h 4492350"/>
                <a:gd name="-6775" fmla="*/ 1740942 w 3638574"/>
                <a:gd name="-6776" fmla="*/ 3785190 h 4492350"/>
                <a:gd name="-6777" fmla="*/ 1239812 w 3638574"/>
                <a:gd name="-6778" fmla="*/ 3369121 h 4492350"/>
                <a:gd name="-6779" fmla="*/ 0 w 3638574"/>
                <a:gd name="-6780" fmla="*/ 2917145 h 4492350"/>
                <a:gd name="-6781" fmla="*/ 1087133 w 3638574"/>
                <a:gd name="-6782" fmla="*/ 3238920 h 4492350"/>
                <a:gd name="-6783" fmla="*/ 389581 w 3638574"/>
                <a:gd name="-6784" fmla="*/ 2412005 h 4492350"/>
                <a:gd name="-6785" fmla="*/ 1719677 w 3638574"/>
                <a:gd name="-6786" fmla="*/ 3519376 h 4492350"/>
                <a:gd name="-6787" fmla="*/ 1627995 w 3638574"/>
                <a:gd name="-6788" fmla="*/ 2400346 h 4492350"/>
                <a:gd name="-6789" fmla="*/ 4198 w 3638574"/>
                <a:gd name="-6790" fmla="*/ 742880 h 4492350"/>
                <a:gd name="-6791" fmla="*/ 932867 w 3638574"/>
                <a:gd name="-6792" fmla="*/ 1924493 h 4492350"/>
                <a:gd name="-6793" fmla="*/ 1037607 w 3638574"/>
                <a:gd name="-6794" fmla="*/ 857226 h 4492350"/>
                <a:gd name="-6795" fmla="*/ 1138710 w 3638574"/>
                <a:gd name="-6796" fmla="*/ 2026621 h 4492350"/>
                <a:gd name="-6797" fmla="*/ 1658679 w 3638574"/>
                <a:gd name="-6798" fmla="*/ 2194318 h 4492350"/>
                <a:gd name="-6799" fmla="*/ 1900430 w 3638574"/>
                <a:gd name="-6800" fmla="*/ 0 h 4492350"/>
                <a:gd name="-6801" fmla="*/ 1971873 w 3638574"/>
                <a:gd name="-6802" fmla="*/ 986216 h 4492350"/>
                <a:gd name="-6803" fmla="*/ 1826002 w 3638574"/>
                <a:gd name="-6804" fmla="*/ 2060385 h 4492350"/>
                <a:gd name="-6805" fmla="*/ 2001533 w 3638574"/>
                <a:gd name="-6806" fmla="*/ 3046321 h 4492350"/>
                <a:gd name="-6807" fmla="*/ 2591546 w 3638574"/>
                <a:gd name="-6808" fmla="*/ 2519916 h 4492350"/>
                <a:gd name="-6809" fmla="*/ 2857733 w 3638574"/>
                <a:gd name="-6810" fmla="*/ 1291762 h 4492350"/>
                <a:gd name="-6811" fmla="*/ 2750848 w 3638574"/>
                <a:gd name="-6812" fmla="*/ 2383091 h 4492350"/>
                <a:gd name="-6813" fmla="*/ 3638574 w 3638574"/>
                <a:gd name="-6814" fmla="*/ 1124252 h 4492350"/>
                <a:gd name="-6815" fmla="*/ 2166244 w 3638574"/>
                <a:gd name="-6816" fmla="*/ 3370521 h 4492350"/>
                <a:gd name="-6817" fmla="*/ 2113081 w 3638574"/>
                <a:gd name="-6818" fmla="*/ 3817088 h 4492350"/>
                <a:gd name="-6819" fmla="*/ 3261397 w 3638574"/>
                <a:gd name="-6820" fmla="*/ 3094074 h 4492350"/>
                <a:gd name="-6821" fmla="*/ 2138356 w 3638574"/>
                <a:gd name="-6822" fmla="*/ 4030951 h 4492350"/>
                <a:gd name="-6823" fmla="*/ 2176877 w 3638574"/>
                <a:gd name="-6824" fmla="*/ 4476307 h 4492350"/>
                <a:gd name="-6825" fmla="*/ 2162233 w 3638574"/>
                <a:gd name="-6826" fmla="*/ 4491415 h 4492350"/>
                <a:gd name="-6827" fmla="*/ 1687779 w 3638574"/>
                <a:gd name="-6828" fmla="*/ 4492350 h 4492350"/>
                <a:gd name="-6829" fmla="*/ 1687779 w 3638574"/>
                <a:gd name="-6830" fmla="*/ 4492350 h 4492350"/>
                <a:gd name="-6831" fmla="*/ 1740942 w 3638574"/>
                <a:gd name="-6832" fmla="*/ 3785190 h 4492350"/>
                <a:gd name="-6833" fmla="*/ 1239812 w 3638574"/>
                <a:gd name="-6834" fmla="*/ 3369121 h 4492350"/>
                <a:gd name="-6835" fmla="*/ 0 w 3638574"/>
                <a:gd name="-6836" fmla="*/ 2917145 h 4492350"/>
                <a:gd name="-6837" fmla="*/ 1087133 w 3638574"/>
                <a:gd name="-6838" fmla="*/ 3238920 h 4492350"/>
                <a:gd name="-6839" fmla="*/ 389581 w 3638574"/>
                <a:gd name="-6840" fmla="*/ 2412005 h 4492350"/>
                <a:gd name="-6841" fmla="*/ 1719677 w 3638574"/>
                <a:gd name="-6842" fmla="*/ 3519376 h 4492350"/>
                <a:gd name="-6843" fmla="*/ 1627995 w 3638574"/>
                <a:gd name="-6844" fmla="*/ 2400346 h 4492350"/>
                <a:gd name="-6845" fmla="*/ 4198 w 3638574"/>
                <a:gd name="-6846" fmla="*/ 742880 h 4492350"/>
                <a:gd name="-6847" fmla="*/ 932867 w 3638574"/>
                <a:gd name="-6848" fmla="*/ 1924493 h 4492350"/>
                <a:gd name="-6849" fmla="*/ 1037607 w 3638574"/>
                <a:gd name="-6850" fmla="*/ 857226 h 4492350"/>
                <a:gd name="-6851" fmla="*/ 1138710 w 3638574"/>
                <a:gd name="-6852" fmla="*/ 2026621 h 4492350"/>
                <a:gd name="-6853" fmla="*/ 1658679 w 3638574"/>
                <a:gd name="-6854" fmla="*/ 2194318 h 4492350"/>
                <a:gd name="-6855" fmla="*/ 1900430 w 3638574"/>
                <a:gd name="-6856" fmla="*/ 0 h 4492350"/>
                <a:gd name="-6857" fmla="*/ 1971873 w 3638574"/>
                <a:gd name="-6858" fmla="*/ 986216 h 4492350"/>
                <a:gd name="-6859" fmla="*/ 1826002 w 3638574"/>
                <a:gd name="-6860" fmla="*/ 2060385 h 4492350"/>
                <a:gd name="-6861" fmla="*/ 2001533 w 3638574"/>
                <a:gd name="-6862" fmla="*/ 3046321 h 4492350"/>
                <a:gd name="-6863" fmla="*/ 2591546 w 3638574"/>
                <a:gd name="-6864" fmla="*/ 2519916 h 4492350"/>
                <a:gd name="-6865" fmla="*/ 2857733 w 3638574"/>
                <a:gd name="-6866" fmla="*/ 1291762 h 4492350"/>
                <a:gd name="-6867" fmla="*/ 2750848 w 3638574"/>
                <a:gd name="-6868" fmla="*/ 2383091 h 4492350"/>
                <a:gd name="-6869" fmla="*/ 3638574 w 3638574"/>
                <a:gd name="-6870" fmla="*/ 1124252 h 4492350"/>
                <a:gd name="-6871" fmla="*/ 2166244 w 3638574"/>
                <a:gd name="-6872" fmla="*/ 3370521 h 4492350"/>
                <a:gd name="-6873" fmla="*/ 2113081 w 3638574"/>
                <a:gd name="-6874" fmla="*/ 3817088 h 4492350"/>
                <a:gd name="-6875" fmla="*/ 3261397 w 3638574"/>
                <a:gd name="-6876" fmla="*/ 3094074 h 4492350"/>
                <a:gd name="-6877" fmla="*/ 2138356 w 3638574"/>
                <a:gd name="-6878" fmla="*/ 4030951 h 4492350"/>
                <a:gd name="-6879" fmla="*/ 2176877 w 3638574"/>
                <a:gd name="-6880" fmla="*/ 4476307 h 4492350"/>
                <a:gd name="-6881" fmla="*/ 2162233 w 3638574"/>
                <a:gd name="-6882" fmla="*/ 4491415 h 4492350"/>
                <a:gd name="-6883" fmla="*/ 1687779 w 3638574"/>
                <a:gd name="-6884" fmla="*/ 4492350 h 4492350"/>
                <a:gd name="-6885" fmla="*/ 1687779 w 3638574"/>
                <a:gd name="-6886" fmla="*/ 4492350 h 4492350"/>
                <a:gd name="-6887" fmla="*/ 1740942 w 3638574"/>
                <a:gd name="-6888" fmla="*/ 3785190 h 4492350"/>
                <a:gd name="-6889" fmla="*/ 1239812 w 3638574"/>
                <a:gd name="-6890" fmla="*/ 3369121 h 4492350"/>
                <a:gd name="-6891" fmla="*/ 0 w 3638574"/>
                <a:gd name="-6892" fmla="*/ 2917145 h 4492350"/>
                <a:gd name="-6893" fmla="*/ 1087133 w 3638574"/>
                <a:gd name="-6894" fmla="*/ 3238920 h 4492350"/>
                <a:gd name="-6895" fmla="*/ 389581 w 3638574"/>
                <a:gd name="-6896" fmla="*/ 2412005 h 4492350"/>
                <a:gd name="-6897" fmla="*/ 1719677 w 3638574"/>
                <a:gd name="-6898" fmla="*/ 3519376 h 4492350"/>
                <a:gd name="-6899" fmla="*/ 1627995 w 3638574"/>
                <a:gd name="-6900" fmla="*/ 2400346 h 4492350"/>
                <a:gd name="-6901" fmla="*/ 4198 w 3638574"/>
                <a:gd name="-6902" fmla="*/ 742880 h 4492350"/>
                <a:gd name="-6903" fmla="*/ 932867 w 3638574"/>
                <a:gd name="-6904" fmla="*/ 1924493 h 4492350"/>
                <a:gd name="-6905" fmla="*/ 1037607 w 3638574"/>
                <a:gd name="-6906" fmla="*/ 857226 h 4492350"/>
                <a:gd name="-6907" fmla="*/ 1138710 w 3638574"/>
                <a:gd name="-6908" fmla="*/ 2026621 h 4492350"/>
                <a:gd name="-6909" fmla="*/ 1658679 w 3638574"/>
                <a:gd name="-6910" fmla="*/ 2194318 h 4492350"/>
                <a:gd name="-6911" fmla="*/ 1900430 w 3638574"/>
                <a:gd name="-6912" fmla="*/ 0 h 4492350"/>
                <a:gd name="-6913" fmla="*/ 1971873 w 3638574"/>
                <a:gd name="-6914" fmla="*/ 986216 h 4492350"/>
                <a:gd name="-6915" fmla="*/ 1826002 w 3638574"/>
                <a:gd name="-6916" fmla="*/ 2060385 h 4492350"/>
                <a:gd name="-6917" fmla="*/ 2001533 w 3638574"/>
                <a:gd name="-6918" fmla="*/ 3046321 h 4492350"/>
                <a:gd name="-6919" fmla="*/ 2591546 w 3638574"/>
                <a:gd name="-6920" fmla="*/ 2519916 h 4492350"/>
                <a:gd name="-6921" fmla="*/ 2857733 w 3638574"/>
                <a:gd name="-6922" fmla="*/ 1291762 h 4492350"/>
                <a:gd name="-6923" fmla="*/ 2750848 w 3638574"/>
                <a:gd name="-6924" fmla="*/ 2383091 h 4492350"/>
                <a:gd name="-6925" fmla="*/ 3638574 w 3638574"/>
                <a:gd name="-6926" fmla="*/ 1124252 h 4492350"/>
                <a:gd name="-6927" fmla="*/ 2166244 w 3638574"/>
                <a:gd name="-6928" fmla="*/ 3370521 h 4492350"/>
                <a:gd name="-6929" fmla="*/ 2113081 w 3638574"/>
                <a:gd name="-6930" fmla="*/ 3817088 h 4492350"/>
                <a:gd name="-6931" fmla="*/ 3261397 w 3638574"/>
                <a:gd name="-6932" fmla="*/ 3094074 h 4492350"/>
                <a:gd name="-6933" fmla="*/ 2138356 w 3638574"/>
                <a:gd name="-6934" fmla="*/ 4030951 h 4492350"/>
                <a:gd name="-6935" fmla="*/ 2176877 w 3638574"/>
                <a:gd name="-6936" fmla="*/ 4476307 h 4492350"/>
                <a:gd name="-6937" fmla="*/ 2162233 w 3638574"/>
                <a:gd name="-6938" fmla="*/ 4491415 h 4492350"/>
                <a:gd name="-6939" fmla="*/ 1687779 w 3638574"/>
                <a:gd name="-6940" fmla="*/ 4492350 h 4492350"/>
                <a:gd name="-6941" fmla="*/ 1687779 w 3638574"/>
                <a:gd name="-6942" fmla="*/ 4492350 h 4492350"/>
                <a:gd name="-6943" fmla="*/ 1740942 w 3638574"/>
                <a:gd name="-6944" fmla="*/ 3785190 h 4492350"/>
                <a:gd name="-6945" fmla="*/ 1239812 w 3638574"/>
                <a:gd name="-6946" fmla="*/ 3369121 h 4492350"/>
                <a:gd name="-6947" fmla="*/ 0 w 3638574"/>
                <a:gd name="-6948" fmla="*/ 2917145 h 4492350"/>
                <a:gd name="-6949" fmla="*/ 1087133 w 3638574"/>
                <a:gd name="-6950" fmla="*/ 3238920 h 4492350"/>
                <a:gd name="-6951" fmla="*/ 389581 w 3638574"/>
                <a:gd name="-6952" fmla="*/ 2412005 h 4492350"/>
                <a:gd name="-6953" fmla="*/ 1719677 w 3638574"/>
                <a:gd name="-6954" fmla="*/ 3519376 h 4492350"/>
                <a:gd name="-6955" fmla="*/ 1627995 w 3638574"/>
                <a:gd name="-6956" fmla="*/ 2400346 h 4492350"/>
                <a:gd name="-6957" fmla="*/ 4198 w 3638574"/>
                <a:gd name="-6958" fmla="*/ 742880 h 4492350"/>
                <a:gd name="-6959" fmla="*/ 932867 w 3638574"/>
                <a:gd name="-6960" fmla="*/ 1924493 h 4492350"/>
                <a:gd name="-6961" fmla="*/ 1037607 w 3638574"/>
                <a:gd name="-6962" fmla="*/ 857226 h 4492350"/>
                <a:gd name="-6963" fmla="*/ 1138710 w 3638574"/>
                <a:gd name="-6964" fmla="*/ 2026621 h 4492350"/>
                <a:gd name="-6965" fmla="*/ 1658679 w 3638574"/>
                <a:gd name="-6966" fmla="*/ 2194318 h 4492350"/>
                <a:gd name="-6967" fmla="*/ 1900430 w 3638574"/>
                <a:gd name="-6968" fmla="*/ 0 h 4492350"/>
                <a:gd name="-6969" fmla="*/ 1971873 w 3638574"/>
                <a:gd name="-6970" fmla="*/ 986216 h 4492350"/>
                <a:gd name="-6971" fmla="*/ 1826002 w 3638574"/>
                <a:gd name="-6972" fmla="*/ 2060385 h 4492350"/>
                <a:gd name="-6973" fmla="*/ 2001533 w 3638574"/>
                <a:gd name="-6974" fmla="*/ 3046321 h 4492350"/>
                <a:gd name="-6975" fmla="*/ 2591546 w 3638574"/>
                <a:gd name="-6976" fmla="*/ 2519916 h 4492350"/>
                <a:gd name="-6977" fmla="*/ 2857733 w 3638574"/>
                <a:gd name="-6978" fmla="*/ 1291762 h 4492350"/>
                <a:gd name="-6979" fmla="*/ 2750848 w 3638574"/>
                <a:gd name="-6980" fmla="*/ 2383091 h 4492350"/>
                <a:gd name="-6981" fmla="*/ 3638574 w 3638574"/>
                <a:gd name="-6982" fmla="*/ 1124252 h 4492350"/>
                <a:gd name="-6983" fmla="*/ 2166244 w 3638574"/>
                <a:gd name="-6984" fmla="*/ 3370521 h 4492350"/>
                <a:gd name="-6985" fmla="*/ 2113081 w 3638574"/>
                <a:gd name="-6986" fmla="*/ 3817088 h 4492350"/>
                <a:gd name="-6987" fmla="*/ 3261397 w 3638574"/>
                <a:gd name="-6988" fmla="*/ 3094074 h 4492350"/>
                <a:gd name="-6989" fmla="*/ 2138356 w 3638574"/>
                <a:gd name="-6990" fmla="*/ 4030951 h 4492350"/>
                <a:gd name="-6991" fmla="*/ 2176877 w 3638574"/>
                <a:gd name="-6992" fmla="*/ 4476307 h 4492350"/>
                <a:gd name="-6993" fmla="*/ 2162233 w 3638574"/>
                <a:gd name="-6994" fmla="*/ 4491415 h 4492350"/>
                <a:gd name="-6995" fmla="*/ 1687779 w 3638574"/>
                <a:gd name="-6996" fmla="*/ 4492350 h 4492350"/>
                <a:gd name="-6997" fmla="*/ 1687779 w 3638574"/>
                <a:gd name="-6998" fmla="*/ 4492350 h 4492350"/>
                <a:gd name="-6999" fmla="*/ 1740942 w 3638574"/>
                <a:gd name="-7000" fmla="*/ 3785190 h 4492350"/>
                <a:gd name="-7001" fmla="*/ 1239812 w 3638574"/>
                <a:gd name="-7002" fmla="*/ 3369121 h 4492350"/>
                <a:gd name="-7003" fmla="*/ 0 w 3638574"/>
                <a:gd name="-7004" fmla="*/ 2917145 h 4492350"/>
                <a:gd name="-7005" fmla="*/ 1087133 w 3638574"/>
                <a:gd name="-7006" fmla="*/ 3238920 h 4492350"/>
                <a:gd name="-7007" fmla="*/ 389581 w 3638574"/>
                <a:gd name="-7008" fmla="*/ 2412005 h 4492350"/>
                <a:gd name="-7009" fmla="*/ 1719677 w 3638574"/>
                <a:gd name="-7010" fmla="*/ 3519376 h 4492350"/>
                <a:gd name="-7011" fmla="*/ 1627995 w 3638574"/>
                <a:gd name="-7012" fmla="*/ 2400346 h 4492350"/>
                <a:gd name="-7013" fmla="*/ 4198 w 3638574"/>
                <a:gd name="-7014" fmla="*/ 742880 h 4492350"/>
                <a:gd name="-7015" fmla="*/ 932867 w 3638574"/>
                <a:gd name="-7016" fmla="*/ 1924493 h 4492350"/>
                <a:gd name="-7017" fmla="*/ 1037607 w 3638574"/>
                <a:gd name="-7018" fmla="*/ 857226 h 4492350"/>
                <a:gd name="-7019" fmla="*/ 1138710 w 3638574"/>
                <a:gd name="-7020" fmla="*/ 2026621 h 4492350"/>
                <a:gd name="-7021" fmla="*/ 1658679 w 3638574"/>
                <a:gd name="-7022" fmla="*/ 2194318 h 4492350"/>
                <a:gd name="-7023" fmla="*/ 1900430 w 3638574"/>
                <a:gd name="-7024" fmla="*/ 0 h 4492350"/>
                <a:gd name="-7025" fmla="*/ 1971873 w 3638574"/>
                <a:gd name="-7026" fmla="*/ 986216 h 4492350"/>
                <a:gd name="-7027" fmla="*/ 1826002 w 3638574"/>
                <a:gd name="-7028" fmla="*/ 2060385 h 4492350"/>
                <a:gd name="-7029" fmla="*/ 2001533 w 3638574"/>
                <a:gd name="-7030" fmla="*/ 3046321 h 4492350"/>
                <a:gd name="-7031" fmla="*/ 2591546 w 3638574"/>
                <a:gd name="-7032" fmla="*/ 2519916 h 4492350"/>
                <a:gd name="-7033" fmla="*/ 2857733 w 3638574"/>
                <a:gd name="-7034" fmla="*/ 1291762 h 4492350"/>
                <a:gd name="-7035" fmla="*/ 2750848 w 3638574"/>
                <a:gd name="-7036" fmla="*/ 2383091 h 4492350"/>
                <a:gd name="-7037" fmla="*/ 3638574 w 3638574"/>
                <a:gd name="-7038" fmla="*/ 1124252 h 4492350"/>
                <a:gd name="-7039" fmla="*/ 2166244 w 3638574"/>
                <a:gd name="-7040" fmla="*/ 3370521 h 4492350"/>
                <a:gd name="-7041" fmla="*/ 2113081 w 3638574"/>
                <a:gd name="-7042" fmla="*/ 3817088 h 4492350"/>
                <a:gd name="-7043" fmla="*/ 3261397 w 3638574"/>
                <a:gd name="-7044" fmla="*/ 3094074 h 4492350"/>
                <a:gd name="-7045" fmla="*/ 2138356 w 3638574"/>
                <a:gd name="-7046" fmla="*/ 4030951 h 4492350"/>
                <a:gd name="-7047" fmla="*/ 2176877 w 3638574"/>
                <a:gd name="-7048" fmla="*/ 4476307 h 4492350"/>
                <a:gd name="-7049" fmla="*/ 2162233 w 3638574"/>
                <a:gd name="-7050" fmla="*/ 4491415 h 4492350"/>
                <a:gd name="-7051" fmla="*/ 1687779 w 3638574"/>
                <a:gd name="-7052" fmla="*/ 4492350 h 4492350"/>
                <a:gd name="-7053" fmla="*/ 1687779 w 3638574"/>
                <a:gd name="-7054" fmla="*/ 4492350 h 4492350"/>
                <a:gd name="-7055" fmla="*/ 1740942 w 3638574"/>
                <a:gd name="-7056" fmla="*/ 3785190 h 4492350"/>
                <a:gd name="-7057" fmla="*/ 1239812 w 3638574"/>
                <a:gd name="-7058" fmla="*/ 3369121 h 4492350"/>
                <a:gd name="-7059" fmla="*/ 0 w 3638574"/>
                <a:gd name="-7060" fmla="*/ 2917145 h 4492350"/>
                <a:gd name="-7061" fmla="*/ 1087133 w 3638574"/>
                <a:gd name="-7062" fmla="*/ 3238920 h 4492350"/>
                <a:gd name="-7063" fmla="*/ 389581 w 3638574"/>
                <a:gd name="-7064" fmla="*/ 2412005 h 4492350"/>
                <a:gd name="-7065" fmla="*/ 1719677 w 3638574"/>
                <a:gd name="-7066" fmla="*/ 3519376 h 4492350"/>
                <a:gd name="-7067" fmla="*/ 1627995 w 3638574"/>
                <a:gd name="-7068" fmla="*/ 2400346 h 4492350"/>
                <a:gd name="-7069" fmla="*/ 4198 w 3638574"/>
                <a:gd name="-7070" fmla="*/ 742880 h 4492350"/>
                <a:gd name="-7071" fmla="*/ 932867 w 3638574"/>
                <a:gd name="-7072" fmla="*/ 1924493 h 4492350"/>
                <a:gd name="-7073" fmla="*/ 1037607 w 3638574"/>
                <a:gd name="-7074" fmla="*/ 857226 h 4492350"/>
                <a:gd name="-7075" fmla="*/ 1138710 w 3638574"/>
                <a:gd name="-7076" fmla="*/ 2026621 h 4492350"/>
                <a:gd name="-7077" fmla="*/ 1658679 w 3638574"/>
                <a:gd name="-7078" fmla="*/ 2194318 h 4492350"/>
                <a:gd name="-7079" fmla="*/ 1900430 w 3638574"/>
                <a:gd name="-7080" fmla="*/ 0 h 4492350"/>
                <a:gd name="-7081" fmla="*/ 1971873 w 3638574"/>
                <a:gd name="-7082" fmla="*/ 986216 h 4492350"/>
                <a:gd name="-7083" fmla="*/ 1826002 w 3638574"/>
                <a:gd name="-7084" fmla="*/ 2060385 h 4492350"/>
                <a:gd name="-7085" fmla="*/ 2001533 w 3638574"/>
                <a:gd name="-7086" fmla="*/ 3046321 h 4492350"/>
                <a:gd name="-7087" fmla="*/ 2591546 w 3638574"/>
                <a:gd name="-7088" fmla="*/ 2519916 h 4492350"/>
                <a:gd name="-7089" fmla="*/ 2857733 w 3638574"/>
                <a:gd name="-7090" fmla="*/ 1291762 h 4492350"/>
                <a:gd name="-7091" fmla="*/ 2750848 w 3638574"/>
                <a:gd name="-7092" fmla="*/ 2383091 h 4492350"/>
                <a:gd name="-7093" fmla="*/ 3638574 w 3638574"/>
                <a:gd name="-7094" fmla="*/ 1124252 h 4492350"/>
                <a:gd name="-7095" fmla="*/ 2166244 w 3638574"/>
                <a:gd name="-7096" fmla="*/ 3370521 h 4492350"/>
                <a:gd name="-7097" fmla="*/ 2113081 w 3638574"/>
                <a:gd name="-7098" fmla="*/ 3817088 h 4492350"/>
                <a:gd name="-7099" fmla="*/ 3261397 w 3638574"/>
                <a:gd name="-7100" fmla="*/ 3094074 h 4492350"/>
                <a:gd name="-7101" fmla="*/ 2138356 w 3638574"/>
                <a:gd name="-7102" fmla="*/ 4030951 h 4492350"/>
                <a:gd name="-7103" fmla="*/ 2176877 w 3638574"/>
                <a:gd name="-7104" fmla="*/ 4476307 h 4492350"/>
                <a:gd name="-7105" fmla="*/ 2162233 w 3638574"/>
                <a:gd name="-7106" fmla="*/ 4491415 h 4492350"/>
                <a:gd name="-7107" fmla="*/ 1687779 w 3638574"/>
                <a:gd name="-7108" fmla="*/ 4492350 h 4492350"/>
                <a:gd name="-7109" fmla="*/ 1687779 w 3638574"/>
                <a:gd name="-7110" fmla="*/ 4492350 h 4492350"/>
                <a:gd name="-7111" fmla="*/ 1740942 w 3638574"/>
                <a:gd name="-7112" fmla="*/ 3785190 h 4492350"/>
                <a:gd name="-7113" fmla="*/ 1239812 w 3638574"/>
                <a:gd name="-7114" fmla="*/ 3369121 h 4492350"/>
                <a:gd name="-7115" fmla="*/ 0 w 3638574"/>
                <a:gd name="-7116" fmla="*/ 2917145 h 4492350"/>
                <a:gd name="-7117" fmla="*/ 1087133 w 3638574"/>
                <a:gd name="-7118" fmla="*/ 3238920 h 4492350"/>
                <a:gd name="-7119" fmla="*/ 389581 w 3638574"/>
                <a:gd name="-7120" fmla="*/ 2412005 h 4492350"/>
                <a:gd name="-7121" fmla="*/ 1719677 w 3638574"/>
                <a:gd name="-7122" fmla="*/ 3519376 h 4492350"/>
                <a:gd name="-7123" fmla="*/ 1627995 w 3638574"/>
                <a:gd name="-7124" fmla="*/ 2400346 h 4492350"/>
                <a:gd name="-7125" fmla="*/ 4198 w 3638574"/>
                <a:gd name="-7126" fmla="*/ 742880 h 4492350"/>
                <a:gd name="-7127" fmla="*/ 932867 w 3638574"/>
                <a:gd name="-7128" fmla="*/ 1924493 h 4492350"/>
                <a:gd name="-7129" fmla="*/ 1037607 w 3638574"/>
                <a:gd name="-7130" fmla="*/ 857226 h 4492350"/>
                <a:gd name="-7131" fmla="*/ 1138710 w 3638574"/>
                <a:gd name="-7132" fmla="*/ 2026621 h 4492350"/>
                <a:gd name="-7133" fmla="*/ 1646038 w 3638574"/>
                <a:gd name="-7134" fmla="*/ 2198532 h 4492350"/>
                <a:gd name="-7135" fmla="*/ 1900430 w 3638574"/>
                <a:gd name="-7136" fmla="*/ 0 h 4492350"/>
                <a:gd name="-7137" fmla="*/ 1971873 w 3638574"/>
                <a:gd name="-7138" fmla="*/ 986216 h 4492350"/>
                <a:gd name="-7139" fmla="*/ 1826002 w 3638574"/>
                <a:gd name="-7140" fmla="*/ 2060385 h 4492350"/>
                <a:gd name="-7141" fmla="*/ 2001533 w 3638574"/>
                <a:gd name="-7142" fmla="*/ 3046321 h 4492350"/>
                <a:gd name="-7143" fmla="*/ 2591546 w 3638574"/>
                <a:gd name="-7144" fmla="*/ 2519916 h 4492350"/>
                <a:gd name="-7145" fmla="*/ 2857733 w 3638574"/>
                <a:gd name="-7146" fmla="*/ 1291762 h 4492350"/>
                <a:gd name="-7147" fmla="*/ 2750848 w 3638574"/>
                <a:gd name="-7148" fmla="*/ 2383091 h 4492350"/>
                <a:gd name="-7149" fmla="*/ 3638574 w 3638574"/>
                <a:gd name="-7150" fmla="*/ 1124252 h 4492350"/>
                <a:gd name="-7151" fmla="*/ 2166244 w 3638574"/>
                <a:gd name="-7152" fmla="*/ 3370521 h 4492350"/>
                <a:gd name="-7153" fmla="*/ 2113081 w 3638574"/>
                <a:gd name="-7154" fmla="*/ 3817088 h 4492350"/>
                <a:gd name="-7155" fmla="*/ 3261397 w 3638574"/>
                <a:gd name="-7156" fmla="*/ 3094074 h 4492350"/>
                <a:gd name="-7157" fmla="*/ 2138356 w 3638574"/>
                <a:gd name="-7158" fmla="*/ 4030951 h 4492350"/>
                <a:gd name="-7159" fmla="*/ 2176877 w 3638574"/>
                <a:gd name="-7160" fmla="*/ 4476307 h 4492350"/>
                <a:gd name="-7161" fmla="*/ 2162233 w 3638574"/>
                <a:gd name="-7162" fmla="*/ 4491415 h 4492350"/>
                <a:gd name="-7163" fmla="*/ 1687779 w 3638574"/>
                <a:gd name="-7164" fmla="*/ 4492350 h 4492350"/>
                <a:gd name="-7165" fmla="*/ 1687779 w 3638574"/>
                <a:gd name="-7166" fmla="*/ 4492350 h 4492350"/>
                <a:gd name="-7167" fmla="*/ 1719873 w 3638574"/>
                <a:gd name="-7168" fmla="*/ 3785190 h 4492350"/>
                <a:gd name="-7169" fmla="*/ 1239812 w 3638574"/>
                <a:gd name="-7170" fmla="*/ 3369121 h 4492350"/>
                <a:gd name="-7171" fmla="*/ 0 w 3638574"/>
                <a:gd name="-7172" fmla="*/ 2917145 h 4492350"/>
                <a:gd name="-7173" fmla="*/ 1087133 w 3638574"/>
                <a:gd name="-7174" fmla="*/ 3238920 h 4492350"/>
                <a:gd name="-7175" fmla="*/ 389581 w 3638574"/>
                <a:gd name="-7176" fmla="*/ 2412005 h 4492350"/>
                <a:gd name="-7177" fmla="*/ 1719677 w 3638574"/>
                <a:gd name="-7178" fmla="*/ 3519376 h 4492350"/>
                <a:gd name="-7179" fmla="*/ 1627995 w 3638574"/>
                <a:gd name="-7180" fmla="*/ 2400346 h 4492350"/>
                <a:gd name="-7181" fmla="*/ 4198 w 3638574"/>
                <a:gd name="-7182" fmla="*/ 742880 h 4492350"/>
                <a:gd name="-7183" fmla="*/ 932867 w 3638574"/>
                <a:gd name="-7184" fmla="*/ 1924493 h 4492350"/>
                <a:gd name="-7185" fmla="*/ 1037607 w 3638574"/>
                <a:gd name="-7186" fmla="*/ 857226 h 4492350"/>
                <a:gd name="-7187" fmla="*/ 1138710 w 3638574"/>
                <a:gd name="-7188" fmla="*/ 2026621 h 4492350"/>
                <a:gd name="-7189" fmla="*/ 1646038 w 3638574"/>
                <a:gd name="-7190" fmla="*/ 2198532 h 4492350"/>
                <a:gd name="-7191" fmla="*/ 1900430 w 3638574"/>
                <a:gd name="-7192" fmla="*/ 0 h 4492350"/>
                <a:gd name="-7193" fmla="*/ 1971873 w 3638574"/>
                <a:gd name="-7194" fmla="*/ 986216 h 4492350"/>
                <a:gd name="-7195" fmla="*/ 1826002 w 3638574"/>
                <a:gd name="-7196" fmla="*/ 2060385 h 4492350"/>
                <a:gd name="-7197" fmla="*/ 2001533 w 3638574"/>
                <a:gd name="-7198" fmla="*/ 3046321 h 4492350"/>
                <a:gd name="-7199" fmla="*/ 2591546 w 3638574"/>
                <a:gd name="-7200" fmla="*/ 2519916 h 4492350"/>
                <a:gd name="-7201" fmla="*/ 2857733 w 3638574"/>
                <a:gd name="-7202" fmla="*/ 1291762 h 4492350"/>
                <a:gd name="-7203" fmla="*/ 2750848 w 3638574"/>
                <a:gd name="-7204" fmla="*/ 2383091 h 4492350"/>
                <a:gd name="-7205" fmla="*/ 3638574 w 3638574"/>
                <a:gd name="-7206" fmla="*/ 1124252 h 4492350"/>
                <a:gd name="-7207" fmla="*/ 2166244 w 3638574"/>
                <a:gd name="-7208" fmla="*/ 3370521 h 4492350"/>
                <a:gd name="-7209" fmla="*/ 2113081 w 3638574"/>
                <a:gd name="-7210" fmla="*/ 3817088 h 4492350"/>
                <a:gd name="-7211" fmla="*/ 3261397 w 3638574"/>
                <a:gd name="-7212" fmla="*/ 3094074 h 4492350"/>
                <a:gd name="-7213" fmla="*/ 2138356 w 3638574"/>
                <a:gd name="-7214" fmla="*/ 4030951 h 4492350"/>
                <a:gd name="-7215" fmla="*/ 2176877 w 3638574"/>
                <a:gd name="-7216" fmla="*/ 4476307 h 4492350"/>
                <a:gd name="-7217" fmla="*/ 2162233 w 3638574"/>
                <a:gd name="-7218" fmla="*/ 4491415 h 4492350"/>
                <a:gd name="-7219" fmla="*/ 1687779 w 3638574"/>
                <a:gd name="-7220" fmla="*/ 4492350 h 4492350"/>
                <a:gd name="-7221" fmla="*/ 1687779 w 3638574"/>
                <a:gd name="-7222" fmla="*/ 4492350 h 4492350"/>
                <a:gd name="-7223" fmla="*/ 1703018 w 3638574"/>
                <a:gd name="-7224" fmla="*/ 3785190 h 4492350"/>
                <a:gd name="-7225" fmla="*/ 1239812 w 3638574"/>
                <a:gd name="-7226" fmla="*/ 3369121 h 4492350"/>
                <a:gd name="-7227" fmla="*/ 0 w 3638574"/>
                <a:gd name="-7228" fmla="*/ 2917145 h 4492350"/>
                <a:gd name="-7229" fmla="*/ 1087133 w 3638574"/>
                <a:gd name="-7230" fmla="*/ 3238920 h 4492350"/>
                <a:gd name="-7231" fmla="*/ 389581 w 3638574"/>
                <a:gd name="-7232" fmla="*/ 2412005 h 4492350"/>
                <a:gd name="-7233" fmla="*/ 1719677 w 3638574"/>
                <a:gd name="-7234" fmla="*/ 3519376 h 4492350"/>
                <a:gd name="-7235" fmla="*/ 1627995 w 3638574"/>
                <a:gd name="-7236" fmla="*/ 2400346 h 4492350"/>
                <a:gd name="-7237" fmla="*/ 4198 w 3638574"/>
                <a:gd name="-7238" fmla="*/ 742880 h 4492350"/>
                <a:gd name="-7239" fmla="*/ 932867 w 3638574"/>
                <a:gd name="-7240" fmla="*/ 1924493 h 4492350"/>
                <a:gd name="-7241" fmla="*/ 1037607 w 3638574"/>
                <a:gd name="-7242" fmla="*/ 857226 h 4492350"/>
                <a:gd name="-7243" fmla="*/ 1138710 w 3638574"/>
                <a:gd name="-7244" fmla="*/ 2026621 h 4492350"/>
                <a:gd name="-7245" fmla="*/ 1646038 w 3638574"/>
                <a:gd name="-7246" fmla="*/ 2198532 h 4492350"/>
                <a:gd name="-7247" fmla="*/ 1900430 w 3638574"/>
                <a:gd name="-7248" fmla="*/ 0 h 4492350"/>
                <a:gd name="-7249" fmla="*/ 1971873 w 3638574"/>
                <a:gd name="-7250" fmla="*/ 986216 h 4492350"/>
                <a:gd name="-7251" fmla="*/ 1826002 w 3638574"/>
                <a:gd name="-7252" fmla="*/ 2060385 h 4492350"/>
                <a:gd name="-7253" fmla="*/ 2001533 w 3638574"/>
                <a:gd name="-7254" fmla="*/ 3046321 h 4492350"/>
                <a:gd name="-7255" fmla="*/ 2591546 w 3638574"/>
                <a:gd name="-7256" fmla="*/ 2519916 h 4492350"/>
                <a:gd name="-7257" fmla="*/ 2857733 w 3638574"/>
                <a:gd name="-7258" fmla="*/ 1291762 h 4492350"/>
                <a:gd name="-7259" fmla="*/ 2750848 w 3638574"/>
                <a:gd name="-7260" fmla="*/ 2383091 h 4492350"/>
                <a:gd name="-7261" fmla="*/ 3638574 w 3638574"/>
                <a:gd name="-7262" fmla="*/ 1124252 h 4492350"/>
                <a:gd name="-7263" fmla="*/ 2166244 w 3638574"/>
                <a:gd name="-7264" fmla="*/ 3370521 h 4492350"/>
                <a:gd name="-7265" fmla="*/ 2113081 w 3638574"/>
                <a:gd name="-7266" fmla="*/ 3817088 h 4492350"/>
                <a:gd name="-7267" fmla="*/ 3261397 w 3638574"/>
                <a:gd name="-7268" fmla="*/ 3094074 h 4492350"/>
                <a:gd name="-7269" fmla="*/ 2138356 w 3638574"/>
                <a:gd name="-7270" fmla="*/ 4030951 h 4492350"/>
                <a:gd name="-7271" fmla="*/ 2176877 w 3638574"/>
                <a:gd name="-7272" fmla="*/ 4476307 h 4492350"/>
                <a:gd name="-7273" fmla="*/ 2162233 w 3638574"/>
                <a:gd name="-7274" fmla="*/ 4491415 h 4492350"/>
                <a:gd name="-7275" fmla="*/ 1687779 w 3638574"/>
                <a:gd name="-7276" fmla="*/ 4492350 h 4492350"/>
                <a:gd name="-7277" fmla="*/ 1687779 w 3638574"/>
                <a:gd name="-7278" fmla="*/ 4492350 h 4492350"/>
                <a:gd name="-7279" fmla="*/ 1703018 w 3638574"/>
                <a:gd name="-7280" fmla="*/ 3785190 h 4492350"/>
                <a:gd name="-7281" fmla="*/ 1239812 w 3638574"/>
                <a:gd name="-7282" fmla="*/ 3369121 h 4492350"/>
                <a:gd name="-7283" fmla="*/ 0 w 3638574"/>
                <a:gd name="-7284" fmla="*/ 2917145 h 4492350"/>
                <a:gd name="-7285" fmla="*/ 1087133 w 3638574"/>
                <a:gd name="-7286" fmla="*/ 3238920 h 4492350"/>
                <a:gd name="-7287" fmla="*/ 389581 w 3638574"/>
                <a:gd name="-7288" fmla="*/ 2412005 h 4492350"/>
                <a:gd name="-7289" fmla="*/ 1719677 w 3638574"/>
                <a:gd name="-7290" fmla="*/ 3519376 h 4492350"/>
                <a:gd name="-7291" fmla="*/ 1627995 w 3638574"/>
                <a:gd name="-7292" fmla="*/ 2400346 h 4492350"/>
                <a:gd name="-7293" fmla="*/ 4198 w 3638574"/>
                <a:gd name="-7294" fmla="*/ 742880 h 4492350"/>
                <a:gd name="-7295" fmla="*/ 932867 w 3638574"/>
                <a:gd name="-7296" fmla="*/ 1924493 h 4492350"/>
                <a:gd name="-7297" fmla="*/ 1037607 w 3638574"/>
                <a:gd name="-7298" fmla="*/ 857226 h 4492350"/>
                <a:gd name="-7299" fmla="*/ 1138710 w 3638574"/>
                <a:gd name="-7300" fmla="*/ 2026621 h 4492350"/>
                <a:gd name="-7301" fmla="*/ 1646038 w 3638574"/>
                <a:gd name="-7302" fmla="*/ 2198532 h 4492350"/>
                <a:gd name="-7303" fmla="*/ 1900430 w 3638574"/>
                <a:gd name="-7304" fmla="*/ 0 h 4492350"/>
                <a:gd name="-7305" fmla="*/ 1971873 w 3638574"/>
                <a:gd name="-7306" fmla="*/ 986216 h 4492350"/>
                <a:gd name="-7307" fmla="*/ 1826002 w 3638574"/>
                <a:gd name="-7308" fmla="*/ 2060385 h 4492350"/>
                <a:gd name="-7309" fmla="*/ 2001533 w 3638574"/>
                <a:gd name="-7310" fmla="*/ 3046321 h 4492350"/>
                <a:gd name="-7311" fmla="*/ 2591546 w 3638574"/>
                <a:gd name="-7312" fmla="*/ 2519916 h 4492350"/>
                <a:gd name="-7313" fmla="*/ 2857733 w 3638574"/>
                <a:gd name="-7314" fmla="*/ 1291762 h 4492350"/>
                <a:gd name="-7315" fmla="*/ 2750848 w 3638574"/>
                <a:gd name="-7316" fmla="*/ 2383091 h 4492350"/>
                <a:gd name="-7317" fmla="*/ 3638574 w 3638574"/>
                <a:gd name="-7318" fmla="*/ 1124252 h 4492350"/>
                <a:gd name="-7319" fmla="*/ 2166244 w 3638574"/>
                <a:gd name="-7320" fmla="*/ 3370521 h 4492350"/>
                <a:gd name="-7321" fmla="*/ 2121509 w 3638574"/>
                <a:gd name="-7322" fmla="*/ 3808660 h 4492350"/>
                <a:gd name="-7323" fmla="*/ 3261397 w 3638574"/>
                <a:gd name="-7324" fmla="*/ 3094074 h 4492350"/>
                <a:gd name="-7325" fmla="*/ 2138356 w 3638574"/>
                <a:gd name="-7326" fmla="*/ 4030951 h 4492350"/>
                <a:gd name="-7327" fmla="*/ 2176877 w 3638574"/>
                <a:gd name="-7328" fmla="*/ 4476307 h 4492350"/>
                <a:gd name="-7329" fmla="*/ 2162233 w 3638574"/>
                <a:gd name="-7330" fmla="*/ 4491415 h 4492350"/>
                <a:gd name="-7331" fmla="*/ 1687779 w 3638574"/>
                <a:gd name="-7332" fmla="*/ 4492350 h 4492350"/>
              </a:gdLst>
              <a:ahLst/>
              <a:cxnLst>
                <a:cxn ang="0">
                  <a:pos x="-7277" y="-7278"/>
                </a:cxn>
                <a:cxn ang="0">
                  <a:pos x="-7279" y="-7280"/>
                </a:cxn>
                <a:cxn ang="0">
                  <a:pos x="-7281" y="-7282"/>
                </a:cxn>
                <a:cxn ang="0">
                  <a:pos x="-7283" y="-7284"/>
                </a:cxn>
                <a:cxn ang="0">
                  <a:pos x="-7285" y="-7286"/>
                </a:cxn>
                <a:cxn ang="0">
                  <a:pos x="-7287" y="-7288"/>
                </a:cxn>
                <a:cxn ang="0">
                  <a:pos x="-7289" y="-7290"/>
                </a:cxn>
                <a:cxn ang="0">
                  <a:pos x="-7291" y="-7292"/>
                </a:cxn>
                <a:cxn ang="0">
                  <a:pos x="-7293" y="-7294"/>
                </a:cxn>
                <a:cxn ang="0">
                  <a:pos x="-7295" y="-7296"/>
                </a:cxn>
                <a:cxn ang="0">
                  <a:pos x="-7297" y="-7298"/>
                </a:cxn>
                <a:cxn ang="0">
                  <a:pos x="-7299" y="-7300"/>
                </a:cxn>
                <a:cxn ang="0">
                  <a:pos x="-7301" y="-7302"/>
                </a:cxn>
                <a:cxn ang="0">
                  <a:pos x="-7303" y="-7304"/>
                </a:cxn>
                <a:cxn ang="0">
                  <a:pos x="-7305" y="-7306"/>
                </a:cxn>
                <a:cxn ang="0">
                  <a:pos x="-7307" y="-7308"/>
                </a:cxn>
                <a:cxn ang="0">
                  <a:pos x="-7309" y="-7310"/>
                </a:cxn>
                <a:cxn ang="0">
                  <a:pos x="-7311" y="-7312"/>
                </a:cxn>
                <a:cxn ang="0">
                  <a:pos x="-7313" y="-7314"/>
                </a:cxn>
                <a:cxn ang="0">
                  <a:pos x="-7315" y="-7316"/>
                </a:cxn>
                <a:cxn ang="0">
                  <a:pos x="-7317" y="-7318"/>
                </a:cxn>
                <a:cxn ang="0">
                  <a:pos x="-7319" y="-7320"/>
                </a:cxn>
                <a:cxn ang="0">
                  <a:pos x="-7321" y="-7322"/>
                </a:cxn>
                <a:cxn ang="0">
                  <a:pos x="-7323" y="-7324"/>
                </a:cxn>
                <a:cxn ang="0">
                  <a:pos x="-7325" y="-7326"/>
                </a:cxn>
                <a:cxn ang="0">
                  <a:pos x="-7327" y="-7328"/>
                </a:cxn>
                <a:cxn ang="0">
                  <a:pos x="-7329" y="-7330"/>
                </a:cxn>
                <a:cxn ang="0">
                  <a:pos x="-7331" y="-7332"/>
                </a:cxn>
              </a:cxnLst>
              <a:rect l="l" t="t" r="r" b="b"/>
              <a:pathLst>
                <a:path w="3638574" h="4492350">
                  <a:moveTo>
                    <a:pt x="1687779" y="4492350"/>
                  </a:moveTo>
                  <a:cubicBezTo>
                    <a:pt x="1649353" y="4280693"/>
                    <a:pt x="1685297" y="4020910"/>
                    <a:pt x="1703018" y="3785190"/>
                  </a:cubicBezTo>
                  <a:lnTo>
                    <a:pt x="1239812" y="3369121"/>
                  </a:lnTo>
                  <a:cubicBezTo>
                    <a:pt x="710236" y="3436368"/>
                    <a:pt x="325039" y="3138656"/>
                    <a:pt x="0" y="2917145"/>
                  </a:cubicBezTo>
                  <a:cubicBezTo>
                    <a:pt x="370399" y="3119320"/>
                    <a:pt x="1037576" y="3333525"/>
                    <a:pt x="1087133" y="3238920"/>
                  </a:cubicBezTo>
                  <a:cubicBezTo>
                    <a:pt x="945521" y="3141082"/>
                    <a:pt x="539214" y="2730422"/>
                    <a:pt x="389581" y="2412005"/>
                  </a:cubicBezTo>
                  <a:cubicBezTo>
                    <a:pt x="859682" y="2946896"/>
                    <a:pt x="1430048" y="3277253"/>
                    <a:pt x="1719677" y="3519376"/>
                  </a:cubicBezTo>
                  <a:cubicBezTo>
                    <a:pt x="1735906" y="3304113"/>
                    <a:pt x="1659893" y="2776030"/>
                    <a:pt x="1627995" y="2400346"/>
                  </a:cubicBezTo>
                  <a:cubicBezTo>
                    <a:pt x="725782" y="2160678"/>
                    <a:pt x="172484" y="1536000"/>
                    <a:pt x="4198" y="742880"/>
                  </a:cubicBezTo>
                  <a:cubicBezTo>
                    <a:pt x="248250" y="1210277"/>
                    <a:pt x="456205" y="1649601"/>
                    <a:pt x="932867" y="1924493"/>
                  </a:cubicBezTo>
                  <a:cubicBezTo>
                    <a:pt x="1158949" y="1666327"/>
                    <a:pt x="1108304" y="1211645"/>
                    <a:pt x="1037607" y="857226"/>
                  </a:cubicBezTo>
                  <a:cubicBezTo>
                    <a:pt x="1222371" y="1153446"/>
                    <a:pt x="1266767" y="1586023"/>
                    <a:pt x="1138710" y="2026621"/>
                  </a:cubicBezTo>
                  <a:cubicBezTo>
                    <a:pt x="1250538" y="2109256"/>
                    <a:pt x="1570304" y="2252254"/>
                    <a:pt x="1646038" y="2198532"/>
                  </a:cubicBezTo>
                  <a:cubicBezTo>
                    <a:pt x="1690527" y="1476450"/>
                    <a:pt x="1904067" y="874481"/>
                    <a:pt x="1900430" y="0"/>
                  </a:cubicBezTo>
                  <a:cubicBezTo>
                    <a:pt x="1976693" y="192349"/>
                    <a:pt x="2015482" y="645373"/>
                    <a:pt x="1971873" y="986216"/>
                  </a:cubicBezTo>
                  <a:cubicBezTo>
                    <a:pt x="1947436" y="1177213"/>
                    <a:pt x="1846749" y="1657958"/>
                    <a:pt x="1826002" y="2060385"/>
                  </a:cubicBezTo>
                  <a:cubicBezTo>
                    <a:pt x="1811014" y="2351099"/>
                    <a:pt x="1951043" y="3007770"/>
                    <a:pt x="2001533" y="3046321"/>
                  </a:cubicBezTo>
                  <a:cubicBezTo>
                    <a:pt x="2041794" y="3055338"/>
                    <a:pt x="2575349" y="2567047"/>
                    <a:pt x="2591546" y="2519916"/>
                  </a:cubicBezTo>
                  <a:cubicBezTo>
                    <a:pt x="2482423" y="2107858"/>
                    <a:pt x="2569814" y="1503293"/>
                    <a:pt x="2857733" y="1291762"/>
                  </a:cubicBezTo>
                  <a:cubicBezTo>
                    <a:pt x="2648315" y="1639496"/>
                    <a:pt x="2663487" y="2195777"/>
                    <a:pt x="2750848" y="2383091"/>
                  </a:cubicBezTo>
                  <a:cubicBezTo>
                    <a:pt x="3066810" y="2282983"/>
                    <a:pt x="3503085" y="1513118"/>
                    <a:pt x="3638574" y="1124252"/>
                  </a:cubicBezTo>
                  <a:cubicBezTo>
                    <a:pt x="3492704" y="2254009"/>
                    <a:pt x="2460505" y="2814271"/>
                    <a:pt x="2166244" y="3370521"/>
                  </a:cubicBezTo>
                  <a:cubicBezTo>
                    <a:pt x="2148523" y="3519377"/>
                    <a:pt x="2147251" y="3667825"/>
                    <a:pt x="2121509" y="3808660"/>
                  </a:cubicBezTo>
                  <a:cubicBezTo>
                    <a:pt x="2452144" y="3808286"/>
                    <a:pt x="3159362" y="3298984"/>
                    <a:pt x="3261397" y="3094074"/>
                  </a:cubicBezTo>
                  <a:cubicBezTo>
                    <a:pt x="3262702" y="3429094"/>
                    <a:pt x="2493987" y="3820258"/>
                    <a:pt x="2138356" y="4030951"/>
                  </a:cubicBezTo>
                  <a:cubicBezTo>
                    <a:pt x="2116438" y="4040371"/>
                    <a:pt x="2182753" y="4334539"/>
                    <a:pt x="2176877" y="4476307"/>
                  </a:cubicBezTo>
                  <a:cubicBezTo>
                    <a:pt x="2170659" y="4477332"/>
                    <a:pt x="2168451" y="4490390"/>
                    <a:pt x="2162233" y="4491415"/>
                  </a:cubicBezTo>
                  <a:lnTo>
                    <a:pt x="1687779" y="449235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135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椭圆 30"/>
            <p:cNvSpPr>
              <a:spLocks noChangeAspect="1"/>
            </p:cNvSpPr>
            <p:nvPr/>
          </p:nvSpPr>
          <p:spPr>
            <a:xfrm>
              <a:off x="3067346" y="649312"/>
              <a:ext cx="576000" cy="576000"/>
            </a:xfrm>
            <a:prstGeom prst="ellipse">
              <a:avLst/>
            </a:prstGeom>
            <a:solidFill>
              <a:schemeClr val="tx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4841930" y="1772770"/>
              <a:ext cx="576000" cy="576000"/>
            </a:xfrm>
            <a:prstGeom prst="ellipse">
              <a:avLst/>
            </a:prstGeom>
            <a:solidFill>
              <a:schemeClr val="bg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135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椭圆 32"/>
            <p:cNvSpPr>
              <a:spLocks noChangeAspect="1"/>
            </p:cNvSpPr>
            <p:nvPr/>
          </p:nvSpPr>
          <p:spPr>
            <a:xfrm>
              <a:off x="1203356" y="1393823"/>
              <a:ext cx="576000" cy="576000"/>
            </a:xfrm>
            <a:prstGeom prst="ellipse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椭圆 33"/>
            <p:cNvSpPr>
              <a:spLocks noChangeAspect="1"/>
            </p:cNvSpPr>
            <p:nvPr/>
          </p:nvSpPr>
          <p:spPr>
            <a:xfrm>
              <a:off x="1141364" y="3598492"/>
              <a:ext cx="576000" cy="57600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4553930" y="3743424"/>
              <a:ext cx="576000" cy="576000"/>
            </a:xfrm>
            <a:prstGeom prst="ellipse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椭圆 35"/>
            <p:cNvSpPr>
              <a:spLocks noChangeAspect="1"/>
            </p:cNvSpPr>
            <p:nvPr/>
          </p:nvSpPr>
          <p:spPr>
            <a:xfrm>
              <a:off x="4008926" y="1985321"/>
              <a:ext cx="576000" cy="57600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椭圆 36"/>
            <p:cNvSpPr>
              <a:spLocks noChangeAspect="1"/>
            </p:cNvSpPr>
            <p:nvPr/>
          </p:nvSpPr>
          <p:spPr>
            <a:xfrm>
              <a:off x="2253739" y="1550864"/>
              <a:ext cx="576000" cy="576000"/>
            </a:xfrm>
            <a:prstGeom prst="ellipse">
              <a:avLst/>
            </a:prstGeom>
            <a:solidFill>
              <a:schemeClr val="bg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3379361" y="2780910"/>
              <a:ext cx="288000" cy="288000"/>
            </a:xfrm>
            <a:prstGeom prst="ellipse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135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椭圆 38"/>
            <p:cNvSpPr>
              <a:spLocks noChangeAspect="1"/>
            </p:cNvSpPr>
            <p:nvPr/>
          </p:nvSpPr>
          <p:spPr>
            <a:xfrm>
              <a:off x="4512681" y="2699148"/>
              <a:ext cx="288000" cy="288000"/>
            </a:xfrm>
            <a:prstGeom prst="ellipse">
              <a:avLst/>
            </a:prstGeom>
            <a:solidFill>
              <a:schemeClr val="tx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135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椭圆 39"/>
            <p:cNvSpPr>
              <a:spLocks noChangeAspect="1"/>
            </p:cNvSpPr>
            <p:nvPr/>
          </p:nvSpPr>
          <p:spPr>
            <a:xfrm>
              <a:off x="3012542" y="2126864"/>
              <a:ext cx="288000" cy="28800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135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1996735" y="2576819"/>
              <a:ext cx="288000" cy="288000"/>
            </a:xfrm>
            <a:prstGeom prst="ellipse">
              <a:avLst/>
            </a:prstGeom>
            <a:solidFill>
              <a:schemeClr val="tx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135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椭圆 41"/>
            <p:cNvSpPr>
              <a:spLocks noChangeAspect="1"/>
            </p:cNvSpPr>
            <p:nvPr/>
          </p:nvSpPr>
          <p:spPr>
            <a:xfrm>
              <a:off x="1828224" y="3455424"/>
              <a:ext cx="288000" cy="288000"/>
            </a:xfrm>
            <a:prstGeom prst="ellipse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135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椭圆 42"/>
            <p:cNvSpPr>
              <a:spLocks noChangeAspect="1"/>
            </p:cNvSpPr>
            <p:nvPr/>
          </p:nvSpPr>
          <p:spPr>
            <a:xfrm>
              <a:off x="2588233" y="4077918"/>
              <a:ext cx="288000" cy="288000"/>
            </a:xfrm>
            <a:prstGeom prst="ellipse">
              <a:avLst/>
            </a:prstGeom>
            <a:solidFill>
              <a:schemeClr val="bg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135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3516909" y="3743424"/>
              <a:ext cx="288000" cy="288000"/>
            </a:xfrm>
            <a:prstGeom prst="ellipse">
              <a:avLst/>
            </a:prstGeom>
            <a:solidFill>
              <a:schemeClr val="tx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135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椭圆 44"/>
            <p:cNvSpPr>
              <a:spLocks noChangeAspect="1"/>
            </p:cNvSpPr>
            <p:nvPr/>
          </p:nvSpPr>
          <p:spPr>
            <a:xfrm>
              <a:off x="3954758" y="4550164"/>
              <a:ext cx="288000" cy="28800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135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6156412" y="2787336"/>
            <a:ext cx="56076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我</a:t>
            </a:r>
            <a:r>
              <a:rPr lang="zh-CN" alt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们想对你们说</a:t>
            </a:r>
            <a:r>
              <a:rPr lang="en-US" altLang="zh-CN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...</a:t>
            </a:r>
            <a:endParaRPr lang="zh-CN" alt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050" name="Picture 2" descr="C:\Users\ADMINI~1\AppData\Local\Temp\360zip$Temp\360$3\青协徽章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6952" y="0"/>
            <a:ext cx="1264024" cy="126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65" y="-5687"/>
            <a:ext cx="1096963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00">
        <p:fade/>
      </p:transition>
    </mc:Choice>
    <mc:Fallback xmlns="">
      <p:transition spd="med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31" y="71343"/>
            <a:ext cx="1096963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044" y="29227"/>
            <a:ext cx="1262063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939116" y="980047"/>
            <a:ext cx="56746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相聚的时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间   也</a:t>
            </a:r>
            <a:r>
              <a:rPr lang="zh-CN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许不算多</a:t>
            </a:r>
          </a:p>
          <a:p>
            <a:r>
              <a:rPr lang="zh-CN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只有短短一刻</a:t>
            </a:r>
          </a:p>
          <a:p>
            <a:r>
              <a:rPr lang="zh-CN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却能在人生 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 漫</a:t>
            </a:r>
            <a:r>
              <a:rPr lang="zh-CN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漫的旅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途 </a:t>
            </a:r>
            <a:endParaRPr lang="en-US" altLang="zh-CN" sz="2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画</a:t>
            </a:r>
            <a:r>
              <a:rPr lang="zh-CN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下彩虹颜色</a:t>
            </a:r>
          </a:p>
          <a:p>
            <a:r>
              <a:rPr lang="zh-CN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手心的温暖 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  也</a:t>
            </a:r>
            <a:r>
              <a:rPr lang="zh-CN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许不算多</a:t>
            </a:r>
          </a:p>
          <a:p>
            <a:r>
              <a:rPr lang="zh-CN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只有这么一克</a:t>
            </a:r>
          </a:p>
          <a:p>
            <a:r>
              <a:rPr lang="zh-CN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却能在这样 寒冷的夜晚</a:t>
            </a:r>
          </a:p>
          <a:p>
            <a:r>
              <a:rPr lang="zh-CN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化作星星闪烁</a:t>
            </a:r>
          </a:p>
          <a:p>
            <a:r>
              <a:rPr lang="zh-CN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我们都曾迷惑 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 也</a:t>
            </a:r>
            <a:r>
              <a:rPr lang="zh-CN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曾陷入沼泽</a:t>
            </a:r>
          </a:p>
          <a:p>
            <a:r>
              <a:rPr lang="zh-CN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还好有你借我的阳光 让希望都降落</a:t>
            </a:r>
          </a:p>
          <a:p>
            <a:r>
              <a:rPr lang="zh-CN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总有一些梦 </a:t>
            </a:r>
            <a:r>
              <a:rPr lang="zh-CN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 想</a:t>
            </a:r>
            <a:r>
              <a:rPr lang="zh-CN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对你诉说</a:t>
            </a:r>
          </a:p>
          <a:p>
            <a:r>
              <a:rPr lang="zh-CN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等美梦成真的时候 你陪在</a:t>
            </a:r>
            <a:r>
              <a:rPr lang="zh-CN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我左右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让我们仰望 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  天</a:t>
            </a:r>
            <a:r>
              <a:rPr lang="zh-CN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空多辽阔</a:t>
            </a:r>
          </a:p>
          <a:p>
            <a:r>
              <a:rPr lang="zh-CN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多一克温暖 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  在</a:t>
            </a:r>
            <a:r>
              <a:rPr lang="zh-CN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你我的手中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18" y="1651000"/>
            <a:ext cx="4322763" cy="520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1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00">
        <p:fade/>
      </p:transition>
    </mc:Choice>
    <mc:Fallback xmlns="">
      <p:transition spd="med" advTm="6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6989" y="2702859"/>
            <a:ext cx="6871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心在梦在，青春不</a:t>
            </a:r>
            <a:r>
              <a:rPr lang="zh-CN" alt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败！</a:t>
            </a:r>
            <a:endParaRPr lang="zh-CN" alt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910" y="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77" y="0"/>
            <a:ext cx="1096963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00">
        <p:fade/>
      </p:transition>
    </mc:Choice>
    <mc:Fallback xmlns="">
      <p:transition spd="med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自定义 3723">
      <a:dk1>
        <a:srgbClr val="779B37"/>
      </a:dk1>
      <a:lt1>
        <a:srgbClr val="84B3A3"/>
      </a:lt1>
      <a:dk2>
        <a:srgbClr val="779B37"/>
      </a:dk2>
      <a:lt2>
        <a:srgbClr val="84B3A3"/>
      </a:lt2>
      <a:accent1>
        <a:srgbClr val="000000"/>
      </a:accent1>
      <a:accent2>
        <a:srgbClr val="FFFFFF"/>
      </a:accent2>
      <a:accent3>
        <a:srgbClr val="5F5F5F"/>
      </a:accent3>
      <a:accent4>
        <a:srgbClr val="080808"/>
      </a:accent4>
      <a:accent5>
        <a:srgbClr val="080808"/>
      </a:accent5>
      <a:accent6>
        <a:srgbClr val="080808"/>
      </a:accent6>
      <a:hlink>
        <a:srgbClr val="080808"/>
      </a:hlink>
      <a:folHlink>
        <a:srgbClr val="08080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194</Words>
  <Application>Microsoft Office PowerPoint</Application>
  <PresentationFormat>自定义</PresentationFormat>
  <Paragraphs>30</Paragraphs>
  <Slides>6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赵赵</dc:creator>
  <cp:lastModifiedBy>xb21cn</cp:lastModifiedBy>
  <cp:revision>16</cp:revision>
  <dcterms:created xsi:type="dcterms:W3CDTF">1900-01-01T00:00:00Z</dcterms:created>
  <dcterms:modified xsi:type="dcterms:W3CDTF">2018-07-11T08:28:12Z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2052-8.1.2</vt:lpwstr>
  </property>
</Properties>
</file>