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Garamond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Garamond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aramond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ource Sans Pro"/>
                <a:ea typeface="Source Sans Pro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Garamond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aramond"/>
              </a:rPr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aramond"/>
              </a:rPr>
              <a:t>Slide Title for Two-Content</a:t>
            </a:r>
            <a:endParaRPr lang="en-US" b="1">
              <a:solidFill>
                <a:srgbClr val="FFFFFF"/>
              </a:solidFill>
              <a:latin typeface="Garamond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ource Sans Pro"/>
                <a:ea typeface="Source Sans Pro"/>
              </a:rPr>
              <a:t>Some content on </a:t>
            </a: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</a:rPr>
              <a:t>the left.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ource Sans Pro"/>
              <a:ea typeface="Source Sans Pro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ource Sans Pro"/>
                <a:ea typeface="Source Sans Pro"/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28</cp:revision>
  <dcterms:created xsi:type="dcterms:W3CDTF">2017-06-05T14:10:58Z</dcterms:created>
  <dcterms:modified xsi:type="dcterms:W3CDTF">2019-06-28T04:50:01Z</dcterms:modified>
</cp:coreProperties>
</file>