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6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616F5-164C-4438-8A9B-D9A17EBD69FF}" v="133" dt="2020-08-02T06:38:14.687"/>
    <p1510:client id="{120D4A5C-DEAC-1576-FF54-BBA41DBA2DCC}" v="198" dt="2020-08-02T04:44:30.262"/>
    <p1510:client id="{5F50AB0E-567C-4484-1404-2F180658C021}" v="187" dt="2020-08-02T07:40:08.342"/>
    <p1510:client id="{612CAEE2-A5B8-C6D8-7C18-99C6F5ABB471}" v="864" dt="2020-08-02T07:49:2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CBA17-46C1-45A8-9663-1B7023F9293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F75B9C-5213-461C-B57C-0033938873B7}">
      <dgm:prSet/>
      <dgm:spPr/>
      <dgm:t>
        <a:bodyPr/>
        <a:lstStyle/>
        <a:p>
          <a:r>
            <a:rPr lang="en-US"/>
            <a:t>SDG 4: </a:t>
          </a:r>
          <a:r>
            <a:rPr lang="en-US">
              <a:latin typeface="Gill Sans MT" panose="020B0502020104020203"/>
            </a:rPr>
            <a:t>Increasing</a:t>
          </a:r>
          <a:r>
            <a:rPr lang="en-US"/>
            <a:t> the number of people who have skills that are relevant to our markets and economy</a:t>
          </a:r>
        </a:p>
      </dgm:t>
    </dgm:pt>
    <dgm:pt modelId="{947525FC-C5DB-476E-87F0-25F0ED190EC6}" type="parTrans" cxnId="{A65D9DF7-1926-4F2C-B721-AB91B5A8D91F}">
      <dgm:prSet/>
      <dgm:spPr/>
      <dgm:t>
        <a:bodyPr/>
        <a:lstStyle/>
        <a:p>
          <a:endParaRPr lang="en-US"/>
        </a:p>
      </dgm:t>
    </dgm:pt>
    <dgm:pt modelId="{1BA2153A-E9D9-4B89-803B-8386A48CE968}" type="sibTrans" cxnId="{A65D9DF7-1926-4F2C-B721-AB91B5A8D91F}">
      <dgm:prSet/>
      <dgm:spPr/>
      <dgm:t>
        <a:bodyPr/>
        <a:lstStyle/>
        <a:p>
          <a:endParaRPr lang="en-US"/>
        </a:p>
      </dgm:t>
    </dgm:pt>
    <dgm:pt modelId="{6C3AE038-9966-442E-AA1C-AE1E17E8C0CF}">
      <dgm:prSet phldr="0"/>
      <dgm:spPr/>
      <dgm:t>
        <a:bodyPr/>
        <a:lstStyle/>
        <a:p>
          <a:r>
            <a:rPr lang="en-US">
              <a:latin typeface="Gill Sans MT" panose="020B0502020104020203"/>
            </a:rPr>
            <a:t>SDG 8: </a:t>
          </a:r>
          <a:r>
            <a:rPr lang="en-ZA" b="0" i="0"/>
            <a:t>By 2020, substantially reduce the proportion of youth not in employment, education or training</a:t>
          </a:r>
          <a:endParaRPr lang="en-US">
            <a:latin typeface="Gill Sans MT" panose="020B0502020104020203"/>
          </a:endParaRPr>
        </a:p>
      </dgm:t>
    </dgm:pt>
    <dgm:pt modelId="{66341E0A-8F12-48A2-BCDA-BA9452CDDBE9}" type="parTrans" cxnId="{70E6605E-2AE3-487B-A259-0916B49FBC5B}">
      <dgm:prSet/>
      <dgm:spPr/>
      <dgm:t>
        <a:bodyPr/>
        <a:lstStyle/>
        <a:p>
          <a:endParaRPr lang="en-ZA"/>
        </a:p>
      </dgm:t>
    </dgm:pt>
    <dgm:pt modelId="{7D07410A-FFC8-4A0A-9245-832046B18582}" type="sibTrans" cxnId="{70E6605E-2AE3-487B-A259-0916B49FBC5B}">
      <dgm:prSet/>
      <dgm:spPr/>
      <dgm:t>
        <a:bodyPr/>
        <a:lstStyle/>
        <a:p>
          <a:endParaRPr lang="en-US"/>
        </a:p>
      </dgm:t>
    </dgm:pt>
    <dgm:pt modelId="{24E10EE4-1750-41A8-B863-8F4F04926574}">
      <dgm:prSet phldr="0"/>
      <dgm:spPr/>
      <dgm:t>
        <a:bodyPr/>
        <a:lstStyle/>
        <a:p>
          <a:pPr rtl="0"/>
          <a:r>
            <a:rPr lang="en-US">
              <a:latin typeface="Gill Sans MT" panose="020B0502020104020203"/>
            </a:rPr>
            <a:t>SDG 10: </a:t>
          </a:r>
          <a:r>
            <a:rPr lang="en-ZA" b="0" i="0">
              <a:latin typeface="Gill Sans MT" panose="020B0502020104020203"/>
            </a:rPr>
            <a:t>Achieving sustainable income for people in lower socio-economic</a:t>
          </a:r>
          <a:r>
            <a:rPr lang="en-ZA">
              <a:latin typeface="Gill Sans MT" panose="020B0502020104020203"/>
            </a:rPr>
            <a:t> classes</a:t>
          </a:r>
          <a:endParaRPr lang="en-US">
            <a:latin typeface="Gill Sans MT" panose="020B0502020104020203"/>
          </a:endParaRPr>
        </a:p>
      </dgm:t>
    </dgm:pt>
    <dgm:pt modelId="{C2E00859-D78A-423C-AEFA-7CE28D92D561}" type="parTrans" cxnId="{2C94805E-C120-4215-ACE8-636505EF756E}">
      <dgm:prSet/>
      <dgm:spPr/>
    </dgm:pt>
    <dgm:pt modelId="{D51BD270-FE2D-4AAC-97D5-3DE9E0607033}" type="sibTrans" cxnId="{2C94805E-C120-4215-ACE8-636505EF756E}">
      <dgm:prSet/>
      <dgm:spPr/>
    </dgm:pt>
    <dgm:pt modelId="{0D016543-9C00-417B-8A2E-1D29D3BDF28B}" type="pres">
      <dgm:prSet presAssocID="{4CECBA17-46C1-45A8-9663-1B7023F92933}" presName="linear" presStyleCnt="0">
        <dgm:presLayoutVars>
          <dgm:animLvl val="lvl"/>
          <dgm:resizeHandles val="exact"/>
        </dgm:presLayoutVars>
      </dgm:prSet>
      <dgm:spPr/>
    </dgm:pt>
    <dgm:pt modelId="{30E4EC7A-5E8C-4493-96E5-F3B3C93B79EB}" type="pres">
      <dgm:prSet presAssocID="{2AF75B9C-5213-461C-B57C-0033938873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CCE980-17FA-49A3-8D37-E39D54F597D8}" type="pres">
      <dgm:prSet presAssocID="{1BA2153A-E9D9-4B89-803B-8386A48CE968}" presName="spacer" presStyleCnt="0"/>
      <dgm:spPr/>
    </dgm:pt>
    <dgm:pt modelId="{D1A64B4B-FB2C-441E-970E-E08BC009C202}" type="pres">
      <dgm:prSet presAssocID="{6C3AE038-9966-442E-AA1C-AE1E17E8C0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8F85FA-A05E-497E-AFEC-9AA8E2E4F0F5}" type="pres">
      <dgm:prSet presAssocID="{7D07410A-FFC8-4A0A-9245-832046B18582}" presName="spacer" presStyleCnt="0"/>
      <dgm:spPr/>
    </dgm:pt>
    <dgm:pt modelId="{18F5C2D4-DAE1-45A4-BBE4-F2F69E6653EA}" type="pres">
      <dgm:prSet presAssocID="{24E10EE4-1750-41A8-B863-8F4F049265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E6605E-2AE3-487B-A259-0916B49FBC5B}" srcId="{4CECBA17-46C1-45A8-9663-1B7023F92933}" destId="{6C3AE038-9966-442E-AA1C-AE1E17E8C0CF}" srcOrd="1" destOrd="0" parTransId="{66341E0A-8F12-48A2-BCDA-BA9452CDDBE9}" sibTransId="{7D07410A-FFC8-4A0A-9245-832046B18582}"/>
    <dgm:cxn modelId="{2C94805E-C120-4215-ACE8-636505EF756E}" srcId="{4CECBA17-46C1-45A8-9663-1B7023F92933}" destId="{24E10EE4-1750-41A8-B863-8F4F04926574}" srcOrd="2" destOrd="0" parTransId="{C2E00859-D78A-423C-AEFA-7CE28D92D561}" sibTransId="{D51BD270-FE2D-4AAC-97D5-3DE9E0607033}"/>
    <dgm:cxn modelId="{AE62CA65-73E4-45C0-81AA-E2BC57F43F67}" type="presOf" srcId="{4CECBA17-46C1-45A8-9663-1B7023F92933}" destId="{0D016543-9C00-417B-8A2E-1D29D3BDF28B}" srcOrd="0" destOrd="0" presId="urn:microsoft.com/office/officeart/2005/8/layout/vList2"/>
    <dgm:cxn modelId="{C4083F78-6A2A-46A6-878B-A83C67C4386B}" type="presOf" srcId="{6C3AE038-9966-442E-AA1C-AE1E17E8C0CF}" destId="{D1A64B4B-FB2C-441E-970E-E08BC009C202}" srcOrd="0" destOrd="0" presId="urn:microsoft.com/office/officeart/2005/8/layout/vList2"/>
    <dgm:cxn modelId="{4CF558D2-4FE2-46A4-8BFA-B31BCD4930DB}" type="presOf" srcId="{2AF75B9C-5213-461C-B57C-0033938873B7}" destId="{30E4EC7A-5E8C-4493-96E5-F3B3C93B79EB}" srcOrd="0" destOrd="0" presId="urn:microsoft.com/office/officeart/2005/8/layout/vList2"/>
    <dgm:cxn modelId="{0EF48DDF-51EF-4D82-B0E8-99CA5337528D}" type="presOf" srcId="{24E10EE4-1750-41A8-B863-8F4F04926574}" destId="{18F5C2D4-DAE1-45A4-BBE4-F2F69E6653EA}" srcOrd="0" destOrd="0" presId="urn:microsoft.com/office/officeart/2005/8/layout/vList2"/>
    <dgm:cxn modelId="{A65D9DF7-1926-4F2C-B721-AB91B5A8D91F}" srcId="{4CECBA17-46C1-45A8-9663-1B7023F92933}" destId="{2AF75B9C-5213-461C-B57C-0033938873B7}" srcOrd="0" destOrd="0" parTransId="{947525FC-C5DB-476E-87F0-25F0ED190EC6}" sibTransId="{1BA2153A-E9D9-4B89-803B-8386A48CE968}"/>
    <dgm:cxn modelId="{4B4AC580-CD67-4983-B4F7-B44A63ED0BAF}" type="presParOf" srcId="{0D016543-9C00-417B-8A2E-1D29D3BDF28B}" destId="{30E4EC7A-5E8C-4493-96E5-F3B3C93B79EB}" srcOrd="0" destOrd="0" presId="urn:microsoft.com/office/officeart/2005/8/layout/vList2"/>
    <dgm:cxn modelId="{41EFDFC3-DE55-41C1-8378-F8E1B369F62C}" type="presParOf" srcId="{0D016543-9C00-417B-8A2E-1D29D3BDF28B}" destId="{47CCE980-17FA-49A3-8D37-E39D54F597D8}" srcOrd="1" destOrd="0" presId="urn:microsoft.com/office/officeart/2005/8/layout/vList2"/>
    <dgm:cxn modelId="{AB6FBBDF-CBDD-492E-98EE-B251726EC958}" type="presParOf" srcId="{0D016543-9C00-417B-8A2E-1D29D3BDF28B}" destId="{D1A64B4B-FB2C-441E-970E-E08BC009C202}" srcOrd="2" destOrd="0" presId="urn:microsoft.com/office/officeart/2005/8/layout/vList2"/>
    <dgm:cxn modelId="{4115CF21-DF90-4193-8D46-D1028D1B6AB6}" type="presParOf" srcId="{0D016543-9C00-417B-8A2E-1D29D3BDF28B}" destId="{538F85FA-A05E-497E-AFEC-9AA8E2E4F0F5}" srcOrd="3" destOrd="0" presId="urn:microsoft.com/office/officeart/2005/8/layout/vList2"/>
    <dgm:cxn modelId="{F9CD47F6-41BB-4837-921A-7C4C0667B125}" type="presParOf" srcId="{0D016543-9C00-417B-8A2E-1D29D3BDF28B}" destId="{18F5C2D4-DAE1-45A4-BBE4-F2F69E6653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FE1537-7652-435B-8F4E-32C7CE12ED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CB4B49-4C1B-44F7-8238-60120D52D8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platform for all student's job, internship, bursary application needs</a:t>
          </a:r>
        </a:p>
      </dgm:t>
    </dgm:pt>
    <dgm:pt modelId="{143A9D1B-2936-42E9-B5EA-66B8C3FD651F}" type="parTrans" cxnId="{3CC9E8E4-F92B-478C-B586-7755FCAA9A05}">
      <dgm:prSet/>
      <dgm:spPr/>
      <dgm:t>
        <a:bodyPr/>
        <a:lstStyle/>
        <a:p>
          <a:endParaRPr lang="en-US"/>
        </a:p>
      </dgm:t>
    </dgm:pt>
    <dgm:pt modelId="{1DDE3FF6-A489-49CD-8CD6-04ECD1C08DF3}" type="sibTrans" cxnId="{3CC9E8E4-F92B-478C-B586-7755FCAA9A05}">
      <dgm:prSet/>
      <dgm:spPr/>
      <dgm:t>
        <a:bodyPr/>
        <a:lstStyle/>
        <a:p>
          <a:endParaRPr lang="en-US"/>
        </a:p>
      </dgm:t>
    </dgm:pt>
    <dgm:pt modelId="{D3E423DB-FB87-4870-870E-D006C54631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Unique networking opportunity </a:t>
          </a:r>
        </a:p>
      </dgm:t>
    </dgm:pt>
    <dgm:pt modelId="{C67F4ECC-DFE1-43F1-B927-CB8B5EAE3F25}" type="parTrans" cxnId="{BC9C57C7-FB8A-4EDD-95F7-F514A6AEC2B2}">
      <dgm:prSet/>
      <dgm:spPr/>
      <dgm:t>
        <a:bodyPr/>
        <a:lstStyle/>
        <a:p>
          <a:endParaRPr lang="en-US"/>
        </a:p>
      </dgm:t>
    </dgm:pt>
    <dgm:pt modelId="{74D1C939-D4B6-4898-9431-D66467FC82F7}" type="sibTrans" cxnId="{BC9C57C7-FB8A-4EDD-95F7-F514A6AEC2B2}">
      <dgm:prSet/>
      <dgm:spPr/>
      <dgm:t>
        <a:bodyPr/>
        <a:lstStyle/>
        <a:p>
          <a:endParaRPr lang="en-US"/>
        </a:p>
      </dgm:t>
    </dgm:pt>
    <dgm:pt modelId="{EB43062C-FEE4-495C-A0F4-DF72218FE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 matched with a personal mentor to help them every step of the way</a:t>
          </a:r>
        </a:p>
      </dgm:t>
    </dgm:pt>
    <dgm:pt modelId="{5095E0CB-A067-4D3F-AC03-D5427541FEC6}" type="parTrans" cxnId="{1BBF7999-128F-4243-97E7-9E2699FC9E53}">
      <dgm:prSet/>
      <dgm:spPr/>
      <dgm:t>
        <a:bodyPr/>
        <a:lstStyle/>
        <a:p>
          <a:endParaRPr lang="en-US"/>
        </a:p>
      </dgm:t>
    </dgm:pt>
    <dgm:pt modelId="{BE913138-5572-4D67-BF73-9C5E07C27854}" type="sibTrans" cxnId="{1BBF7999-128F-4243-97E7-9E2699FC9E53}">
      <dgm:prSet/>
      <dgm:spPr/>
      <dgm:t>
        <a:bodyPr/>
        <a:lstStyle/>
        <a:p>
          <a:endParaRPr lang="en-US"/>
        </a:p>
      </dgm:t>
    </dgm:pt>
    <dgm:pt modelId="{36759754-7631-423D-9B7D-607FFC0D776A}" type="pres">
      <dgm:prSet presAssocID="{61FE1537-7652-435B-8F4E-32C7CE12ED19}" presName="root" presStyleCnt="0">
        <dgm:presLayoutVars>
          <dgm:dir/>
          <dgm:resizeHandles val="exact"/>
        </dgm:presLayoutVars>
      </dgm:prSet>
      <dgm:spPr/>
    </dgm:pt>
    <dgm:pt modelId="{C38F7C39-C925-416B-AA9A-C29FE83495FF}" type="pres">
      <dgm:prSet presAssocID="{EECB4B49-4C1B-44F7-8238-60120D52D80D}" presName="compNode" presStyleCnt="0"/>
      <dgm:spPr/>
    </dgm:pt>
    <dgm:pt modelId="{8417BB19-B0A9-4775-A56D-9878F49911B2}" type="pres">
      <dgm:prSet presAssocID="{EECB4B49-4C1B-44F7-8238-60120D52D80D}" presName="bgRect" presStyleLbl="bgShp" presStyleIdx="0" presStyleCnt="3"/>
      <dgm:spPr/>
    </dgm:pt>
    <dgm:pt modelId="{BD77A542-F8EA-40AD-BA47-AC8383B45F03}" type="pres">
      <dgm:prSet presAssocID="{EECB4B49-4C1B-44F7-8238-60120D52D8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A82D2FF-39D3-4DE2-A833-9B59EAA9BECA}" type="pres">
      <dgm:prSet presAssocID="{EECB4B49-4C1B-44F7-8238-60120D52D80D}" presName="spaceRect" presStyleCnt="0"/>
      <dgm:spPr/>
    </dgm:pt>
    <dgm:pt modelId="{CD1E4C75-8875-45FE-B8CD-EAC5C5CACFBD}" type="pres">
      <dgm:prSet presAssocID="{EECB4B49-4C1B-44F7-8238-60120D52D80D}" presName="parTx" presStyleLbl="revTx" presStyleIdx="0" presStyleCnt="3">
        <dgm:presLayoutVars>
          <dgm:chMax val="0"/>
          <dgm:chPref val="0"/>
        </dgm:presLayoutVars>
      </dgm:prSet>
      <dgm:spPr/>
    </dgm:pt>
    <dgm:pt modelId="{CCE60300-6696-48D0-B0D1-6D33E2BB9908}" type="pres">
      <dgm:prSet presAssocID="{1DDE3FF6-A489-49CD-8CD6-04ECD1C08DF3}" presName="sibTrans" presStyleCnt="0"/>
      <dgm:spPr/>
    </dgm:pt>
    <dgm:pt modelId="{A382DC77-145C-4FB7-9AC3-8E028C612AFA}" type="pres">
      <dgm:prSet presAssocID="{D3E423DB-FB87-4870-870E-D006C54631EE}" presName="compNode" presStyleCnt="0"/>
      <dgm:spPr/>
    </dgm:pt>
    <dgm:pt modelId="{5C0D124C-8BA4-437E-9F0E-270FCE3931D1}" type="pres">
      <dgm:prSet presAssocID="{D3E423DB-FB87-4870-870E-D006C54631EE}" presName="bgRect" presStyleLbl="bgShp" presStyleIdx="1" presStyleCnt="3"/>
      <dgm:spPr/>
    </dgm:pt>
    <dgm:pt modelId="{45D2B9CF-E154-4C37-B6E1-A0E7C49F021E}" type="pres">
      <dgm:prSet presAssocID="{D3E423DB-FB87-4870-870E-D006C54631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3A14588-D84C-442B-9F36-89B3111FCB57}" type="pres">
      <dgm:prSet presAssocID="{D3E423DB-FB87-4870-870E-D006C54631EE}" presName="spaceRect" presStyleCnt="0"/>
      <dgm:spPr/>
    </dgm:pt>
    <dgm:pt modelId="{50B1E0F5-89D2-48AF-91D1-AC487FBD86F6}" type="pres">
      <dgm:prSet presAssocID="{D3E423DB-FB87-4870-870E-D006C54631EE}" presName="parTx" presStyleLbl="revTx" presStyleIdx="1" presStyleCnt="3">
        <dgm:presLayoutVars>
          <dgm:chMax val="0"/>
          <dgm:chPref val="0"/>
        </dgm:presLayoutVars>
      </dgm:prSet>
      <dgm:spPr/>
    </dgm:pt>
    <dgm:pt modelId="{128CB795-8785-41C6-B543-17D5580901C3}" type="pres">
      <dgm:prSet presAssocID="{74D1C939-D4B6-4898-9431-D66467FC82F7}" presName="sibTrans" presStyleCnt="0"/>
      <dgm:spPr/>
    </dgm:pt>
    <dgm:pt modelId="{C56A8353-AD75-439B-8041-C9E457435A83}" type="pres">
      <dgm:prSet presAssocID="{EB43062C-FEE4-495C-A0F4-DF72218FE5B1}" presName="compNode" presStyleCnt="0"/>
      <dgm:spPr/>
    </dgm:pt>
    <dgm:pt modelId="{14E7F0BF-B1AE-4F48-8CFF-2C8FFC35761E}" type="pres">
      <dgm:prSet presAssocID="{EB43062C-FEE4-495C-A0F4-DF72218FE5B1}" presName="bgRect" presStyleLbl="bgShp" presStyleIdx="2" presStyleCnt="3"/>
      <dgm:spPr/>
    </dgm:pt>
    <dgm:pt modelId="{C44AD62E-0DD1-4D09-AC38-6147E30458DC}" type="pres">
      <dgm:prSet presAssocID="{EB43062C-FEE4-495C-A0F4-DF72218FE5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3A7B25-D204-4570-BB9D-E558CDA25346}" type="pres">
      <dgm:prSet presAssocID="{EB43062C-FEE4-495C-A0F4-DF72218FE5B1}" presName="spaceRect" presStyleCnt="0"/>
      <dgm:spPr/>
    </dgm:pt>
    <dgm:pt modelId="{B4C01CEF-EB8C-4026-A706-77F7DBB52541}" type="pres">
      <dgm:prSet presAssocID="{EB43062C-FEE4-495C-A0F4-DF72218FE5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8CBE1A-C425-4A90-8C20-F158C0ABFF43}" type="presOf" srcId="{EB43062C-FEE4-495C-A0F4-DF72218FE5B1}" destId="{B4C01CEF-EB8C-4026-A706-77F7DBB52541}" srcOrd="0" destOrd="0" presId="urn:microsoft.com/office/officeart/2018/2/layout/IconVerticalSolidList"/>
    <dgm:cxn modelId="{E2EFD92A-D471-4421-A565-99C657598118}" type="presOf" srcId="{D3E423DB-FB87-4870-870E-D006C54631EE}" destId="{50B1E0F5-89D2-48AF-91D1-AC487FBD86F6}" srcOrd="0" destOrd="0" presId="urn:microsoft.com/office/officeart/2018/2/layout/IconVerticalSolidList"/>
    <dgm:cxn modelId="{1BBF7999-128F-4243-97E7-9E2699FC9E53}" srcId="{61FE1537-7652-435B-8F4E-32C7CE12ED19}" destId="{EB43062C-FEE4-495C-A0F4-DF72218FE5B1}" srcOrd="2" destOrd="0" parTransId="{5095E0CB-A067-4D3F-AC03-D5427541FEC6}" sibTransId="{BE913138-5572-4D67-BF73-9C5E07C27854}"/>
    <dgm:cxn modelId="{6E3093A8-909C-4EFC-9295-4A9F43977C1A}" type="presOf" srcId="{61FE1537-7652-435B-8F4E-32C7CE12ED19}" destId="{36759754-7631-423D-9B7D-607FFC0D776A}" srcOrd="0" destOrd="0" presId="urn:microsoft.com/office/officeart/2018/2/layout/IconVerticalSolidList"/>
    <dgm:cxn modelId="{BC9C57C7-FB8A-4EDD-95F7-F514A6AEC2B2}" srcId="{61FE1537-7652-435B-8F4E-32C7CE12ED19}" destId="{D3E423DB-FB87-4870-870E-D006C54631EE}" srcOrd="1" destOrd="0" parTransId="{C67F4ECC-DFE1-43F1-B927-CB8B5EAE3F25}" sibTransId="{74D1C939-D4B6-4898-9431-D66467FC82F7}"/>
    <dgm:cxn modelId="{3CC9E8E4-F92B-478C-B586-7755FCAA9A05}" srcId="{61FE1537-7652-435B-8F4E-32C7CE12ED19}" destId="{EECB4B49-4C1B-44F7-8238-60120D52D80D}" srcOrd="0" destOrd="0" parTransId="{143A9D1B-2936-42E9-B5EA-66B8C3FD651F}" sibTransId="{1DDE3FF6-A489-49CD-8CD6-04ECD1C08DF3}"/>
    <dgm:cxn modelId="{6CCEAFF9-3BA7-4A5E-A970-C1842DF5BE0F}" type="presOf" srcId="{EECB4B49-4C1B-44F7-8238-60120D52D80D}" destId="{CD1E4C75-8875-45FE-B8CD-EAC5C5CACFBD}" srcOrd="0" destOrd="0" presId="urn:microsoft.com/office/officeart/2018/2/layout/IconVerticalSolidList"/>
    <dgm:cxn modelId="{E6A23015-E564-4D00-A3C2-DD0E5B0927EC}" type="presParOf" srcId="{36759754-7631-423D-9B7D-607FFC0D776A}" destId="{C38F7C39-C925-416B-AA9A-C29FE83495FF}" srcOrd="0" destOrd="0" presId="urn:microsoft.com/office/officeart/2018/2/layout/IconVerticalSolidList"/>
    <dgm:cxn modelId="{CAAD5F15-226F-487F-850B-80F4B3E0B7C3}" type="presParOf" srcId="{C38F7C39-C925-416B-AA9A-C29FE83495FF}" destId="{8417BB19-B0A9-4775-A56D-9878F49911B2}" srcOrd="0" destOrd="0" presId="urn:microsoft.com/office/officeart/2018/2/layout/IconVerticalSolidList"/>
    <dgm:cxn modelId="{913296CF-A8ED-4C34-91CE-645FD7A00228}" type="presParOf" srcId="{C38F7C39-C925-416B-AA9A-C29FE83495FF}" destId="{BD77A542-F8EA-40AD-BA47-AC8383B45F03}" srcOrd="1" destOrd="0" presId="urn:microsoft.com/office/officeart/2018/2/layout/IconVerticalSolidList"/>
    <dgm:cxn modelId="{4EB2858D-87C6-45EB-B06D-885926FBDBB7}" type="presParOf" srcId="{C38F7C39-C925-416B-AA9A-C29FE83495FF}" destId="{8A82D2FF-39D3-4DE2-A833-9B59EAA9BECA}" srcOrd="2" destOrd="0" presId="urn:microsoft.com/office/officeart/2018/2/layout/IconVerticalSolidList"/>
    <dgm:cxn modelId="{16C95BED-1137-4241-907B-94452F79CFDC}" type="presParOf" srcId="{C38F7C39-C925-416B-AA9A-C29FE83495FF}" destId="{CD1E4C75-8875-45FE-B8CD-EAC5C5CACFBD}" srcOrd="3" destOrd="0" presId="urn:microsoft.com/office/officeart/2018/2/layout/IconVerticalSolidList"/>
    <dgm:cxn modelId="{6A3CCEC9-B8AB-40E3-9E12-162AA23CFCD6}" type="presParOf" srcId="{36759754-7631-423D-9B7D-607FFC0D776A}" destId="{CCE60300-6696-48D0-B0D1-6D33E2BB9908}" srcOrd="1" destOrd="0" presId="urn:microsoft.com/office/officeart/2018/2/layout/IconVerticalSolidList"/>
    <dgm:cxn modelId="{C58C27F9-F3E2-417B-80A9-3BEA2BE24A9E}" type="presParOf" srcId="{36759754-7631-423D-9B7D-607FFC0D776A}" destId="{A382DC77-145C-4FB7-9AC3-8E028C612AFA}" srcOrd="2" destOrd="0" presId="urn:microsoft.com/office/officeart/2018/2/layout/IconVerticalSolidList"/>
    <dgm:cxn modelId="{041A2C1B-8FBA-4B39-B6EA-6690202D338A}" type="presParOf" srcId="{A382DC77-145C-4FB7-9AC3-8E028C612AFA}" destId="{5C0D124C-8BA4-437E-9F0E-270FCE3931D1}" srcOrd="0" destOrd="0" presId="urn:microsoft.com/office/officeart/2018/2/layout/IconVerticalSolidList"/>
    <dgm:cxn modelId="{2F16D39A-8100-46C6-82DE-E971BB91FD77}" type="presParOf" srcId="{A382DC77-145C-4FB7-9AC3-8E028C612AFA}" destId="{45D2B9CF-E154-4C37-B6E1-A0E7C49F021E}" srcOrd="1" destOrd="0" presId="urn:microsoft.com/office/officeart/2018/2/layout/IconVerticalSolidList"/>
    <dgm:cxn modelId="{1C7FB8BE-33DC-4C67-AE0B-600C755F2386}" type="presParOf" srcId="{A382DC77-145C-4FB7-9AC3-8E028C612AFA}" destId="{D3A14588-D84C-442B-9F36-89B3111FCB57}" srcOrd="2" destOrd="0" presId="urn:microsoft.com/office/officeart/2018/2/layout/IconVerticalSolidList"/>
    <dgm:cxn modelId="{FB438B41-B1CE-45BF-8051-AD73D6264B04}" type="presParOf" srcId="{A382DC77-145C-4FB7-9AC3-8E028C612AFA}" destId="{50B1E0F5-89D2-48AF-91D1-AC487FBD86F6}" srcOrd="3" destOrd="0" presId="urn:microsoft.com/office/officeart/2018/2/layout/IconVerticalSolidList"/>
    <dgm:cxn modelId="{7193D328-481D-4C32-B54C-DC4FC555B58C}" type="presParOf" srcId="{36759754-7631-423D-9B7D-607FFC0D776A}" destId="{128CB795-8785-41C6-B543-17D5580901C3}" srcOrd="3" destOrd="0" presId="urn:microsoft.com/office/officeart/2018/2/layout/IconVerticalSolidList"/>
    <dgm:cxn modelId="{FF801A5A-9A56-44BD-A14F-5C22563FA82B}" type="presParOf" srcId="{36759754-7631-423D-9B7D-607FFC0D776A}" destId="{C56A8353-AD75-439B-8041-C9E457435A83}" srcOrd="4" destOrd="0" presId="urn:microsoft.com/office/officeart/2018/2/layout/IconVerticalSolidList"/>
    <dgm:cxn modelId="{CACF264F-56D1-4CDE-8D01-E62215B84827}" type="presParOf" srcId="{C56A8353-AD75-439B-8041-C9E457435A83}" destId="{14E7F0BF-B1AE-4F48-8CFF-2C8FFC35761E}" srcOrd="0" destOrd="0" presId="urn:microsoft.com/office/officeart/2018/2/layout/IconVerticalSolidList"/>
    <dgm:cxn modelId="{41F18874-3BC5-4DC4-BEE3-902E0321CE4C}" type="presParOf" srcId="{C56A8353-AD75-439B-8041-C9E457435A83}" destId="{C44AD62E-0DD1-4D09-AC38-6147E30458DC}" srcOrd="1" destOrd="0" presId="urn:microsoft.com/office/officeart/2018/2/layout/IconVerticalSolidList"/>
    <dgm:cxn modelId="{B1CD0D5F-59D1-4B6D-BD18-D3BF30C295E1}" type="presParOf" srcId="{C56A8353-AD75-439B-8041-C9E457435A83}" destId="{8B3A7B25-D204-4570-BB9D-E558CDA25346}" srcOrd="2" destOrd="0" presId="urn:microsoft.com/office/officeart/2018/2/layout/IconVerticalSolidList"/>
    <dgm:cxn modelId="{4BF41122-8A0E-4E7A-B1F4-F08887DE017F}" type="presParOf" srcId="{C56A8353-AD75-439B-8041-C9E457435A83}" destId="{B4C01CEF-EB8C-4026-A706-77F7DBB525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4EC7A-5E8C-4493-96E5-F3B3C93B79EB}">
      <dsp:nvSpPr>
        <dsp:cNvPr id="0" name=""/>
        <dsp:cNvSpPr/>
      </dsp:nvSpPr>
      <dsp:spPr>
        <a:xfrm>
          <a:off x="0" y="62625"/>
          <a:ext cx="7012370" cy="1474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SDG 4: </a:t>
          </a:r>
          <a:r>
            <a:rPr lang="en-US" sz="2800" kern="1200">
              <a:latin typeface="Gill Sans MT" panose="020B0502020104020203"/>
            </a:rPr>
            <a:t>Increasing</a:t>
          </a:r>
          <a:r>
            <a:rPr lang="en-US" sz="2800" kern="1200"/>
            <a:t> the number of people who have skills that are relevant to our markets and economy</a:t>
          </a:r>
        </a:p>
      </dsp:txBody>
      <dsp:txXfrm>
        <a:off x="71965" y="134590"/>
        <a:ext cx="6868440" cy="1330270"/>
      </dsp:txXfrm>
    </dsp:sp>
    <dsp:sp modelId="{D1A64B4B-FB2C-441E-970E-E08BC009C202}">
      <dsp:nvSpPr>
        <dsp:cNvPr id="0" name=""/>
        <dsp:cNvSpPr/>
      </dsp:nvSpPr>
      <dsp:spPr>
        <a:xfrm>
          <a:off x="0" y="1617465"/>
          <a:ext cx="7012370" cy="14742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Gill Sans MT" panose="020B0502020104020203"/>
            </a:rPr>
            <a:t>SDG 8: </a:t>
          </a:r>
          <a:r>
            <a:rPr lang="en-ZA" sz="2800" b="0" i="0" kern="1200"/>
            <a:t>By 2020, substantially reduce the proportion of youth not in employment, education or training</a:t>
          </a:r>
          <a:endParaRPr lang="en-US" sz="2800" kern="1200">
            <a:latin typeface="Gill Sans MT" panose="020B0502020104020203"/>
          </a:endParaRPr>
        </a:p>
      </dsp:txBody>
      <dsp:txXfrm>
        <a:off x="71965" y="1689430"/>
        <a:ext cx="6868440" cy="1330270"/>
      </dsp:txXfrm>
    </dsp:sp>
    <dsp:sp modelId="{18F5C2D4-DAE1-45A4-BBE4-F2F69E6653EA}">
      <dsp:nvSpPr>
        <dsp:cNvPr id="0" name=""/>
        <dsp:cNvSpPr/>
      </dsp:nvSpPr>
      <dsp:spPr>
        <a:xfrm>
          <a:off x="0" y="3172305"/>
          <a:ext cx="7012370" cy="14742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Gill Sans MT" panose="020B0502020104020203"/>
            </a:rPr>
            <a:t>SDG 10: </a:t>
          </a:r>
          <a:r>
            <a:rPr lang="en-ZA" sz="2800" b="0" i="0" kern="1200">
              <a:latin typeface="Gill Sans MT" panose="020B0502020104020203"/>
            </a:rPr>
            <a:t>Achieving sustainable income for people in lower socio-economic</a:t>
          </a:r>
          <a:r>
            <a:rPr lang="en-ZA" sz="2800" kern="1200">
              <a:latin typeface="Gill Sans MT" panose="020B0502020104020203"/>
            </a:rPr>
            <a:t> classes</a:t>
          </a:r>
          <a:endParaRPr lang="en-US" sz="2800" kern="1200">
            <a:latin typeface="Gill Sans MT" panose="020B0502020104020203"/>
          </a:endParaRPr>
        </a:p>
      </dsp:txBody>
      <dsp:txXfrm>
        <a:off x="71965" y="3244270"/>
        <a:ext cx="6868440" cy="1330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BB19-B0A9-4775-A56D-9878F49911B2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7A542-F8EA-40AD-BA47-AC8383B45F03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E4C75-8875-45FE-B8CD-EAC5C5CACFBD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One platform for all student's job, internship, bursary application needs</a:t>
          </a:r>
        </a:p>
      </dsp:txBody>
      <dsp:txXfrm>
        <a:off x="1553633" y="574"/>
        <a:ext cx="5458736" cy="1345137"/>
      </dsp:txXfrm>
    </dsp:sp>
    <dsp:sp modelId="{5C0D124C-8BA4-437E-9F0E-270FCE3931D1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2B9CF-E154-4C37-B6E1-A0E7C49F021E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1E0F5-89D2-48AF-91D1-AC487FBD86F6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Unique networking opportunity </a:t>
          </a:r>
        </a:p>
      </dsp:txBody>
      <dsp:txXfrm>
        <a:off x="1553633" y="1681996"/>
        <a:ext cx="5458736" cy="1345137"/>
      </dsp:txXfrm>
    </dsp:sp>
    <dsp:sp modelId="{14E7F0BF-B1AE-4F48-8CFF-2C8FFC35761E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AD62E-0DD1-4D09-AC38-6147E30458DC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01CEF-EB8C-4026-A706-77F7DBB52541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Student matched with a personal mentor to help them every step of the way</a:t>
          </a:r>
        </a:p>
      </dsp:txBody>
      <dsp:txXfrm>
        <a:off x="1553633" y="3363418"/>
        <a:ext cx="5458736" cy="1345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rojectnice.pythonanywher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887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err="1">
                <a:solidFill>
                  <a:schemeClr val="bg1"/>
                </a:solidFill>
              </a:rPr>
              <a:t>Girlcode</a:t>
            </a:r>
            <a:r>
              <a:rPr lang="en-US" sz="6000">
                <a:solidFill>
                  <a:schemeClr val="bg1"/>
                </a:solidFill>
              </a:rPr>
              <a:t> hackathon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lnSpcReduction="10000"/>
          </a:bodyPr>
          <a:lstStyle/>
          <a:p>
            <a:r>
              <a:rPr lang="en-US" sz="2800" b="1" err="1">
                <a:solidFill>
                  <a:srgbClr val="7CEBFF"/>
                </a:solidFill>
              </a:rPr>
              <a:t>Monstars</a:t>
            </a:r>
            <a:r>
              <a:rPr lang="en-US" sz="2800" b="1">
                <a:solidFill>
                  <a:srgbClr val="7CEBFF"/>
                </a:solidFill>
              </a:rPr>
              <a:t> present nextstep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327B7-DB39-44B4-852B-EFD0AEBFCDD2}"/>
              </a:ext>
            </a:extLst>
          </p:cNvPr>
          <p:cNvSpPr txBox="1"/>
          <p:nvPr/>
        </p:nvSpPr>
        <p:spPr>
          <a:xfrm>
            <a:off x="9606516" y="728331"/>
            <a:ext cx="28052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Niceta Nduku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Mahmoodah Jaffer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Lineo Mahalika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Suvana Rohanlal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49A2D-7A14-443F-8833-277C248E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  <a:ea typeface="+mj-lt"/>
                <a:cs typeface="+mj-lt"/>
              </a:rPr>
              <a:t>UN SDG Chosen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4809885A-AD8A-488D-8250-137213804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34221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665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279BE-6A4A-4BFE-A5D7-4754CAEC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EAF9-ADA1-4F81-988A-505DD49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endParaRPr lang="en-US" sz="2000">
              <a:solidFill>
                <a:schemeClr val="accent2">
                  <a:lumMod val="50000"/>
                </a:schemeClr>
              </a:solidFill>
            </a:endParaRPr>
          </a:p>
          <a:p>
            <a:pPr marL="305435" indent="-305435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>
                <a:ea typeface="+mn-lt"/>
                <a:cs typeface="+mn-lt"/>
              </a:rPr>
              <a:t>Getting work experience</a:t>
            </a:r>
          </a:p>
          <a:p>
            <a:pPr marL="305435" indent="-305435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>
                <a:ea typeface="+mn-lt"/>
                <a:cs typeface="+mn-lt"/>
              </a:rPr>
              <a:t>Finding a suitable mentor</a:t>
            </a:r>
          </a:p>
          <a:p>
            <a:pPr marL="305435" indent="-305435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>
                <a:ea typeface="+mn-lt"/>
                <a:cs typeface="+mn-lt"/>
              </a:rPr>
              <a:t>Finding internships and bursary opportunities</a:t>
            </a:r>
          </a:p>
          <a:p>
            <a:pPr marL="305435" indent="-305435">
              <a:spcBef>
                <a:spcPts val="0"/>
              </a:spcBef>
              <a:spcAft>
                <a:spcPts val="0"/>
              </a:spcAft>
              <a:buChar char="•"/>
            </a:pPr>
            <a:r>
              <a:rPr lang="en-US" sz="3200">
                <a:ea typeface="+mn-lt"/>
                <a:cs typeface="+mn-lt"/>
              </a:rPr>
              <a:t>ALL during a global pandemic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7892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97591-ED9C-465E-8939-35826A1D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186" y="1176735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accent1"/>
                </a:solidFill>
              </a:rPr>
              <a:t>Solution</a:t>
            </a:r>
            <a:br>
              <a:rPr lang="en-US" sz="4800">
                <a:solidFill>
                  <a:schemeClr val="accent1"/>
                </a:solidFill>
              </a:rPr>
            </a:br>
            <a:br>
              <a:rPr lang="en-US" sz="4800"/>
            </a:br>
            <a:r>
              <a:rPr lang="en-US" sz="1800">
                <a:solidFill>
                  <a:schemeClr val="accent1"/>
                </a:solidFill>
                <a:latin typeface="Gill Sans MT"/>
                <a:cs typeface="Gautami"/>
              </a:rPr>
              <a:t>The </a:t>
            </a:r>
            <a:r>
              <a:rPr lang="en-US" sz="1800" b="1">
                <a:solidFill>
                  <a:schemeClr val="accent1"/>
                </a:solidFill>
                <a:latin typeface="Gill Sans MT"/>
                <a:cs typeface="Gautami"/>
              </a:rPr>
              <a:t>Nextstep</a:t>
            </a:r>
            <a:r>
              <a:rPr lang="en-US" sz="1800">
                <a:solidFill>
                  <a:schemeClr val="accent1"/>
                </a:solidFill>
                <a:latin typeface="Gill Sans MT"/>
                <a:cs typeface="Gautami"/>
              </a:rPr>
              <a:t>:  a python-based web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9D163-4A2E-4558-BB08-A2863257DDE7}"/>
              </a:ext>
            </a:extLst>
          </p:cNvPr>
          <p:cNvSpPr txBox="1"/>
          <p:nvPr/>
        </p:nvSpPr>
        <p:spPr>
          <a:xfrm>
            <a:off x="4465608" y="3674853"/>
            <a:ext cx="6768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br>
              <a:rPr lang="en-US"/>
            </a:br>
            <a:endParaRPr lang="en-US"/>
          </a:p>
          <a:p>
            <a:pPr algn="l"/>
            <a:r>
              <a:rPr lang="en-US">
                <a:ea typeface="+mn-lt"/>
                <a:cs typeface="+mn-lt"/>
                <a:hlinkClick r:id="rId2"/>
              </a:rPr>
              <a:t>http://projectnice.pythonanywhere.com/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0303-3652-4DCF-A4B3-CD080E37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makes this solution unique?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C81B3-B28D-4326-9E98-47D25FAA6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871880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04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EAA425D-6501-4EB3-8D63-CF89C941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69A94-D183-49E0-B81C-09B31CEBC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2A700A-2259-465D-AAD8-28740D011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4F4639-D3EB-4CC3-8C16-606EB8F2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C765EBD-81A2-4870-B38E-4CB824651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C88FD8-0EDF-4AFA-B9D2-EADC5C64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938" y="453643"/>
            <a:ext cx="11298933" cy="5936922"/>
            <a:chOff x="446534" y="453643"/>
            <a:chExt cx="11298933" cy="593692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3DFE7F-79A9-4400-97CC-2D888C963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199467"/>
              <a:ext cx="7497730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576A40-3567-4375-B46B-B303BE6F7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5A788C-55E2-44B9-978F-152FF733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760014-7F97-49B6-8088-38A15AC06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F1E380-2415-420A-8728-61BEA5DB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64" y="4334837"/>
            <a:ext cx="7041339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Technology used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B8443-A493-4DC3-9F5C-60AD61815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38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001051FD-4348-4761-AB86-550A102B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05" y="1436766"/>
            <a:ext cx="3380939" cy="1867968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FEA213A-1BF2-4CBE-9195-0443808A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046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5354A86-E86A-43E1-BB9F-F622817C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95" y="797262"/>
            <a:ext cx="3146976" cy="314697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E849B71-F80F-43B9-93F1-B66E5929A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5767" y="640722"/>
            <a:ext cx="3692021" cy="34662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1D96F57-594F-4A99-86AB-5116FC898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530" y="797262"/>
            <a:ext cx="3148874" cy="314887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7E8DC1A4-A78A-4E3C-BB33-1206E6E1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195529"/>
            <a:ext cx="3701687" cy="2195036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D2C4C56-DFBA-493E-819E-FB844E2E2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968" y="4433781"/>
            <a:ext cx="3379953" cy="17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Subtitle 5">
            <a:extLst>
              <a:ext uri="{FF2B5EF4-FFF2-40B4-BE49-F238E27FC236}">
                <a16:creationId xmlns:a16="http://schemas.microsoft.com/office/drawing/2014/main" id="{F3BF9C96-96EC-4A6D-845A-DFAA5CF1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2589" y="4356143"/>
            <a:ext cx="3515314" cy="590321"/>
          </a:xfrm>
        </p:spPr>
        <p:txBody>
          <a:bodyPr/>
          <a:lstStyle/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97999-1B5A-4280-8473-6763EF82892E}"/>
              </a:ext>
            </a:extLst>
          </p:cNvPr>
          <p:cNvSpPr txBox="1"/>
          <p:nvPr/>
        </p:nvSpPr>
        <p:spPr>
          <a:xfrm>
            <a:off x="8295167" y="406872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Link to GitHub: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https://github.com/Niceta-Nduku/Girl-Code-Hack.git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AA5B70-631E-4F47-874A-FBE55E5170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1C31AD-A7B7-4945-9E95-3D67796743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4D6DDB-133E-44E2-B636-39185D690A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</vt:lpstr>
      <vt:lpstr>Girlcode hackathon 2020</vt:lpstr>
      <vt:lpstr>UN SDG Chosen</vt:lpstr>
      <vt:lpstr>Problem statement</vt:lpstr>
      <vt:lpstr>Solution  The Nextstep:  a python-based web application</vt:lpstr>
      <vt:lpstr>What makes this solution unique?</vt:lpstr>
      <vt:lpstr>Technology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revision>1</cp:revision>
  <dcterms:created xsi:type="dcterms:W3CDTF">2020-08-02T04:38:31Z</dcterms:created>
  <dcterms:modified xsi:type="dcterms:W3CDTF">2020-08-02T08:49:20Z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