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548" r:id="rId3"/>
    <p:sldId id="553" r:id="rId4"/>
    <p:sldId id="55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5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B5AA8"/>
    <a:srgbClr val="0E9F0E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94"/>
  </p:normalViewPr>
  <p:slideViewPr>
    <p:cSldViewPr snapToGrid="0" showGuides="1">
      <p:cViewPr varScale="1">
        <p:scale>
          <a:sx n="128" d="100"/>
          <a:sy n="128" d="100"/>
        </p:scale>
        <p:origin x="926" y="51"/>
      </p:cViewPr>
      <p:guideLst>
        <p:guide pos="3840"/>
        <p:guide orient="horz" pos="459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87D3E-3B99-457C-B361-C9FB0C6CC7CA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8AB47-7462-457B-AB71-C471D20C6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2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DDFED1B-996B-4DAC-817B-166834356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4F9D9C71-8AB8-424C-B278-79FED1A8EB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4628D496-0834-4AF9-954A-3274D9B9E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4C0530-50CA-438A-9E99-EC43D2F50EE0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FFDBA14-E7E1-4D6E-8F03-11B5E59234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D16CD300-2133-409B-BD0E-87E051B91C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24ECCB2E-F0E0-49D5-B3D7-BBF53C865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0F0DA09-F647-4A23-B1FD-26046D8F9D2D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29F5E8C-EA8A-47F4-8C6B-E880B40F79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E3ECF73-3664-4549-8A17-BBCB3D6AC2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多领域交叉学科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99D36FAE-2CB6-4C4F-B0D3-0A9CD3B9F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8E6DC7-88BB-4A18-BF84-479F2EFDFF92}" type="slidenum">
              <a:rPr lang="en-CA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76C46-BD25-4B00-8323-696F25C7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B590F-4055-49C6-982A-925774EDA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EACD-4B40-469C-A7C9-F8C71746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D6B-EA39-4BCF-A019-0010EA77FAAF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81A29-F23F-4E9F-9592-0030982B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BD0BAF-B055-49CA-9FD0-C5FA2C83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2DC3A-CDAD-488C-97D4-6FB9641E35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80993E-67C9-4FCA-A372-B827362F6D3A}"/>
              </a:ext>
            </a:extLst>
          </p:cNvPr>
          <p:cNvSpPr/>
          <p:nvPr userDrawn="1"/>
        </p:nvSpPr>
        <p:spPr>
          <a:xfrm>
            <a:off x="0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倪张凯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B043A0-C90E-4E10-B70F-A1EEB11AB171}"/>
              </a:ext>
            </a:extLst>
          </p:cNvPr>
          <p:cNvSpPr/>
          <p:nvPr userDrawn="1"/>
        </p:nvSpPr>
        <p:spPr>
          <a:xfrm>
            <a:off x="2415621" y="6565277"/>
            <a:ext cx="7360757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Lab2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：分类实验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DD2EF8-312A-48C7-9CA1-9A30836C638C}"/>
              </a:ext>
            </a:extLst>
          </p:cNvPr>
          <p:cNvSpPr/>
          <p:nvPr userDrawn="1"/>
        </p:nvSpPr>
        <p:spPr>
          <a:xfrm>
            <a:off x="9776378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0C5D3-970E-44A5-8464-6FC9E649228E}" type="datetime1">
              <a:rPr lang="en-US" altLang="zh-CN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11/3/2024</a:t>
            </a:fld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第</a:t>
            </a:r>
            <a:fld id="{4DA83C51-CB69-4FE1-A3E8-4924E57974A5}" type="slidenum">
              <a:rPr lang="zh-CN" altLang="en-US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pPr/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页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87545A-FD6C-4226-B407-E4D3D009E702}"/>
              </a:ext>
            </a:extLst>
          </p:cNvPr>
          <p:cNvSpPr/>
          <p:nvPr userDrawn="1"/>
        </p:nvSpPr>
        <p:spPr>
          <a:xfrm>
            <a:off x="0" y="0"/>
            <a:ext cx="6096000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2850F8E-4EF3-4F0B-866E-D7BBF2E40D1F}"/>
              </a:ext>
            </a:extLst>
          </p:cNvPr>
          <p:cNvSpPr/>
          <p:nvPr userDrawn="1"/>
        </p:nvSpPr>
        <p:spPr>
          <a:xfrm>
            <a:off x="6096000" y="0"/>
            <a:ext cx="6096000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7B5914-43B5-4DDD-40E3-05A366FD8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2316" y="381024"/>
            <a:ext cx="1694150" cy="4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742A3A-3E83-4B69-8850-1E4A8C726303}"/>
              </a:ext>
            </a:extLst>
          </p:cNvPr>
          <p:cNvSpPr/>
          <p:nvPr userDrawn="1"/>
        </p:nvSpPr>
        <p:spPr>
          <a:xfrm>
            <a:off x="0" y="0"/>
            <a:ext cx="6096000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F138F6-F96B-4BF1-9518-9807D2D923AF}"/>
              </a:ext>
            </a:extLst>
          </p:cNvPr>
          <p:cNvSpPr/>
          <p:nvPr userDrawn="1"/>
        </p:nvSpPr>
        <p:spPr>
          <a:xfrm>
            <a:off x="6096000" y="0"/>
            <a:ext cx="6096000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151C95-272D-4EA9-ADBB-E3826E710B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2316" y="381024"/>
            <a:ext cx="1694150" cy="4245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33FB10-D519-4F23-8DDA-D9596DDBEC3A}"/>
              </a:ext>
            </a:extLst>
          </p:cNvPr>
          <p:cNvSpPr/>
          <p:nvPr userDrawn="1"/>
        </p:nvSpPr>
        <p:spPr>
          <a:xfrm>
            <a:off x="0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倪张凯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980578-5009-4D7A-9152-81E065325442}"/>
              </a:ext>
            </a:extLst>
          </p:cNvPr>
          <p:cNvSpPr/>
          <p:nvPr userDrawn="1"/>
        </p:nvSpPr>
        <p:spPr>
          <a:xfrm>
            <a:off x="2415621" y="6565277"/>
            <a:ext cx="7360757" cy="292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Lab2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：分类实验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559BF4-9C82-45FE-B0DC-DE99F5605CD0}"/>
              </a:ext>
            </a:extLst>
          </p:cNvPr>
          <p:cNvSpPr/>
          <p:nvPr userDrawn="1"/>
        </p:nvSpPr>
        <p:spPr>
          <a:xfrm>
            <a:off x="9776378" y="6565277"/>
            <a:ext cx="2415622" cy="292724"/>
          </a:xfrm>
          <a:prstGeom prst="rect">
            <a:avLst/>
          </a:prstGeom>
          <a:solidFill>
            <a:srgbClr val="0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AB0C5D3-970E-44A5-8464-6FC9E649228E}" type="datetime1">
              <a:rPr lang="en-US" altLang="zh-CN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11/3/2024</a:t>
            </a:fld>
            <a:r>
              <a:rPr lang="en-US" altLang="zh-CN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         第</a:t>
            </a:r>
            <a:fld id="{4DA83C51-CB69-4FE1-A3E8-4924E57974A5}" type="slidenum">
              <a:rPr lang="zh-CN" altLang="en-US" sz="1400" b="0" smtClean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pPr/>
              <a:t>‹#›</a:t>
            </a:fld>
            <a:r>
              <a:rPr lang="zh-CN" altLang="en-US" sz="1400" b="0" dirty="0">
                <a:solidFill>
                  <a:schemeClr val="bg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695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8D3FA-53F8-452F-97B0-BDA7B6008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8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7800"/>
          </a:xfrm>
        </p:spPr>
        <p:txBody>
          <a:bodyPr tIns="36000" bIns="10800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18F99-FE8E-47AF-BEFD-E82118AEE6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8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CD3C1-3952-4C57-AE06-D0FFA461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8CD97-8108-4F74-B9EE-2E5043FA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6347D-33E3-473B-BA50-97F6D6A87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D6B-EA39-4BCF-A019-0010EA77FAAF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0C9AB-7D81-4EE6-BB77-3067F6251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90CF3-E944-4767-BAD7-4A081BD1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2DC3A-CDAD-488C-97D4-6FB9641E3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F5D576C-BCBC-4917-8540-1E6BF3EB5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559" y="5178946"/>
            <a:ext cx="4495800" cy="1200150"/>
          </a:xfrm>
        </p:spPr>
        <p:txBody>
          <a:bodyPr>
            <a:noAutofit/>
          </a:bodyPr>
          <a:lstStyle/>
          <a:p>
            <a:pPr marR="3572" rtl="0">
              <a:spcBef>
                <a:spcPts val="422"/>
              </a:spcBef>
            </a:pPr>
            <a:r>
              <a:rPr lang="zh-CN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授课：倪张凯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R="3572" rtl="0">
              <a:spcBef>
                <a:spcPts val="422"/>
              </a:spcBef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zkni@tongji.edu.cn</a:t>
            </a:r>
          </a:p>
          <a:p>
            <a:pPr marR="3572" rtl="0">
              <a:spcBef>
                <a:spcPts val="422"/>
              </a:spcBef>
            </a:pPr>
            <a:r>
              <a:rPr lang="en-US" altLang="zh-CN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https://eezkni.github.io/</a:t>
            </a:r>
          </a:p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23655715-4C76-4E37-B28D-69CF7214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14" y="2883306"/>
            <a:ext cx="5904090" cy="20249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36BD98C-7A0E-4889-B93B-C23F1D1F5603}"/>
              </a:ext>
            </a:extLst>
          </p:cNvPr>
          <p:cNvSpPr txBox="1"/>
          <p:nvPr/>
        </p:nvSpPr>
        <p:spPr>
          <a:xfrm>
            <a:off x="3094259" y="1381498"/>
            <a:ext cx="5994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spc="3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机器学习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6DBA77-FAD0-4E02-A315-3D8FAB9EDBBF}"/>
              </a:ext>
            </a:extLst>
          </p:cNvPr>
          <p:cNvSpPr txBox="1"/>
          <p:nvPr/>
        </p:nvSpPr>
        <p:spPr>
          <a:xfrm>
            <a:off x="3360737" y="2150939"/>
            <a:ext cx="547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Lab2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分类实验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4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FE59F7-A66A-4907-AB31-00EE40109F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39106" y="1143000"/>
            <a:ext cx="8713787" cy="52022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自选任务完成分类实验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实验至少包含两类传统机器学习方法比较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3200" dirty="0">
                <a:ea typeface="宋体" panose="02010600030101010101" pitchFamily="2" charset="-122"/>
              </a:rPr>
              <a:t>Data prepare - Data Preprocess -Model construct - Train &amp; Test -Plot result - Optimize &amp; Review</a:t>
            </a: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实验报告要求依照上次实验报告说明文件格式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实验所使用的数据集不做规定，请同学们自行选择实验所用数据集</a:t>
            </a: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3200" dirty="0">
              <a:solidFill>
                <a:srgbClr val="3939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46C382-9219-4C1D-A962-317CD390C7DA}"/>
              </a:ext>
            </a:extLst>
          </p:cNvPr>
          <p:cNvSpPr txBox="1"/>
          <p:nvPr/>
        </p:nvSpPr>
        <p:spPr>
          <a:xfrm>
            <a:off x="423612" y="330083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Lab2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内容占位符 1">
            <a:extLst>
              <a:ext uri="{FF2B5EF4-FFF2-40B4-BE49-F238E27FC236}">
                <a16:creationId xmlns:a16="http://schemas.microsoft.com/office/drawing/2014/main" id="{52EE69A7-991F-4EF8-B332-8055B019F4A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87525" y="1375287"/>
            <a:ext cx="8616950" cy="5921375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+mn-ea"/>
              </a:rPr>
              <a:t>Extra credit</a:t>
            </a: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手写实现传统分类算法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传统分类算法：基于数据特性做的优化改进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模型可视化分析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不同分类方法的结果比较及分析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F3A28-C0CD-486E-936C-E58482BA2700}"/>
              </a:ext>
            </a:extLst>
          </p:cNvPr>
          <p:cNvSpPr txBox="1"/>
          <p:nvPr/>
        </p:nvSpPr>
        <p:spPr>
          <a:xfrm>
            <a:off x="423612" y="330083"/>
            <a:ext cx="1828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Process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8E983C0-E020-4A19-B127-78DAD8A208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1143000"/>
            <a:ext cx="8229600" cy="3200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以组为单位完成：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4</a:t>
            </a: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人一组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End Time</a:t>
            </a:r>
            <a:r>
              <a:rPr lang="en-US" altLang="zh-CN" sz="3200">
                <a:solidFill>
                  <a:srgbClr val="4D4D4D"/>
                </a:solidFill>
                <a:latin typeface="+mn-ea"/>
              </a:rPr>
              <a:t>: 2024/11/17   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23:59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提交到</a:t>
            </a:r>
            <a:r>
              <a:rPr lang="en-US" altLang="zh-CN" sz="3200" dirty="0">
                <a:solidFill>
                  <a:srgbClr val="4D4D4D"/>
                </a:solidFill>
                <a:latin typeface="+mn-ea"/>
              </a:rPr>
              <a:t>canvas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3200" dirty="0">
                <a:solidFill>
                  <a:srgbClr val="4D4D4D"/>
                </a:solidFill>
                <a:latin typeface="+mn-ea"/>
              </a:rPr>
              <a:t>三次作业每组必须汇报一次，按报名顺序采用，不够随机抽取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799DEA-D588-4860-A154-6D9A46D91B50}"/>
              </a:ext>
            </a:extLst>
          </p:cNvPr>
          <p:cNvSpPr txBox="1"/>
          <p:nvPr/>
        </p:nvSpPr>
        <p:spPr>
          <a:xfrm>
            <a:off x="423612" y="330083"/>
            <a:ext cx="1782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B5AA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Submit</a:t>
            </a:r>
            <a:endParaRPr lang="zh-CN" altLang="en-US" sz="4000" b="1" dirty="0">
              <a:solidFill>
                <a:srgbClr val="0B5AA8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170</Words>
  <Application>Microsoft Office PowerPoint</Application>
  <PresentationFormat>宽屏</PresentationFormat>
  <Paragraphs>33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黑体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孟霖 韩</cp:lastModifiedBy>
  <cp:revision>294</cp:revision>
  <dcterms:created xsi:type="dcterms:W3CDTF">2024-04-29T08:24:24Z</dcterms:created>
  <dcterms:modified xsi:type="dcterms:W3CDTF">2024-11-03T05:24:51Z</dcterms:modified>
</cp:coreProperties>
</file>