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548" r:id="rId3"/>
    <p:sldId id="554" r:id="rId4"/>
    <p:sldId id="55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B5AA8"/>
    <a:srgbClr val="0E9F0E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345"/>
    <p:restoredTop sz="94694"/>
  </p:normalViewPr>
  <p:slideViewPr>
    <p:cSldViewPr snapToGrid="0" showGuides="1">
      <p:cViewPr varScale="1">
        <p:scale>
          <a:sx n="136" d="100"/>
          <a:sy n="136" d="100"/>
        </p:scale>
        <p:origin x="631" y="55"/>
      </p:cViewPr>
      <p:guideLst>
        <p:guide pos="3840"/>
        <p:guide orient="horz" pos="459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7D3E-3B99-457C-B361-C9FB0C6CC7CA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8AB47-7462-457B-AB71-C471D20C6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2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DA89C944-BEB4-499E-9251-06C547FE5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3EE33739-FCFC-471D-8FC5-EDC6492C51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多领域交叉学科</a:t>
            </a: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59E9E162-B476-49D7-871D-C787F2008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3F54BB-BAD2-4DDE-9B48-757F6B416B51}" type="slidenum">
              <a:rPr lang="en-CA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FB8644B-896B-4E6F-92A1-D002CE0A5F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F016513-3D3D-4CE9-9247-681C55D736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多领域交叉学科</a:t>
            </a: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8544C73-39D8-4392-AEFD-104F0247B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9488C-88BD-4860-AE38-92F82B02163A}" type="slidenum">
              <a:rPr lang="en-CA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7B1278BB-DA98-4923-A416-7D2195832E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7ED2E347-C11A-45A4-9F49-39D1AB1971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多领域交叉学科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77E4AC1E-97BE-4751-B462-E90C388C5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844144-4206-4D22-944A-BB32B0497CA6}" type="slidenum">
              <a:rPr lang="en-CA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76C46-BD25-4B00-8323-696F25C7E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B590F-4055-49C6-982A-925774ED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0EACD-4B40-469C-A7C9-F8C71746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6B-EA39-4BCF-A019-0010EA77FAAF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81A29-F23F-4E9F-9592-0030982B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D0BAF-B055-49CA-9FD0-C5FA2C83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DC3A-CDAD-488C-97D4-6FB9641E35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80993E-67C9-4FCA-A372-B827362F6D3A}"/>
              </a:ext>
            </a:extLst>
          </p:cNvPr>
          <p:cNvSpPr/>
          <p:nvPr userDrawn="1"/>
        </p:nvSpPr>
        <p:spPr>
          <a:xfrm>
            <a:off x="0" y="6565277"/>
            <a:ext cx="2415622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计算机科学与技术学院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B043A0-C90E-4E10-B70F-A1EEB11AB171}"/>
              </a:ext>
            </a:extLst>
          </p:cNvPr>
          <p:cNvSpPr/>
          <p:nvPr userDrawn="1"/>
        </p:nvSpPr>
        <p:spPr>
          <a:xfrm>
            <a:off x="2415621" y="6565277"/>
            <a:ext cx="7360757" cy="292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Lab3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：聚类实验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DD2EF8-312A-48C7-9CA1-9A30836C638C}"/>
              </a:ext>
            </a:extLst>
          </p:cNvPr>
          <p:cNvSpPr/>
          <p:nvPr userDrawn="1"/>
        </p:nvSpPr>
        <p:spPr>
          <a:xfrm>
            <a:off x="9776378" y="6565277"/>
            <a:ext cx="2415622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0C5D3-970E-44A5-8464-6FC9E649228E}" type="datetime1">
              <a:rPr lang="en-US" altLang="zh-CN" sz="1400" b="0" smtClean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11/9/2024</a:t>
            </a:fld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第</a:t>
            </a:r>
            <a:fld id="{4DA83C51-CB69-4FE1-A3E8-4924E57974A5}" type="slidenum">
              <a:rPr lang="zh-CN" altLang="en-US" sz="1400" b="0" smtClean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pPr/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页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87545A-FD6C-4226-B407-E4D3D009E702}"/>
              </a:ext>
            </a:extLst>
          </p:cNvPr>
          <p:cNvSpPr/>
          <p:nvPr userDrawn="1"/>
        </p:nvSpPr>
        <p:spPr>
          <a:xfrm>
            <a:off x="0" y="0"/>
            <a:ext cx="6096000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850F8E-4EF3-4F0B-866E-D7BBF2E40D1F}"/>
              </a:ext>
            </a:extLst>
          </p:cNvPr>
          <p:cNvSpPr/>
          <p:nvPr userDrawn="1"/>
        </p:nvSpPr>
        <p:spPr>
          <a:xfrm>
            <a:off x="6096000" y="0"/>
            <a:ext cx="6096000" cy="292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7B5914-43B5-4DDD-40E3-05A366FD8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2316" y="381024"/>
            <a:ext cx="1694150" cy="4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0742A3A-3E83-4B69-8850-1E4A8C726303}"/>
              </a:ext>
            </a:extLst>
          </p:cNvPr>
          <p:cNvSpPr/>
          <p:nvPr userDrawn="1"/>
        </p:nvSpPr>
        <p:spPr>
          <a:xfrm>
            <a:off x="0" y="0"/>
            <a:ext cx="6096000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F138F6-F96B-4BF1-9518-9807D2D923AF}"/>
              </a:ext>
            </a:extLst>
          </p:cNvPr>
          <p:cNvSpPr/>
          <p:nvPr userDrawn="1"/>
        </p:nvSpPr>
        <p:spPr>
          <a:xfrm>
            <a:off x="6096000" y="0"/>
            <a:ext cx="6096000" cy="292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151C95-272D-4EA9-ADBB-E3826E710B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2316" y="381024"/>
            <a:ext cx="1694150" cy="4245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33FB10-D519-4F23-8DDA-D9596DDBEC3A}"/>
              </a:ext>
            </a:extLst>
          </p:cNvPr>
          <p:cNvSpPr/>
          <p:nvPr userDrawn="1"/>
        </p:nvSpPr>
        <p:spPr>
          <a:xfrm>
            <a:off x="0" y="6565277"/>
            <a:ext cx="2415622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计算机科学与技术学院</a:t>
            </a:r>
            <a:endParaRPr lang="zh-CN" altLang="en-US" sz="1400" b="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980578-5009-4D7A-9152-81E065325442}"/>
              </a:ext>
            </a:extLst>
          </p:cNvPr>
          <p:cNvSpPr/>
          <p:nvPr userDrawn="1"/>
        </p:nvSpPr>
        <p:spPr>
          <a:xfrm>
            <a:off x="2415621" y="6565277"/>
            <a:ext cx="7360757" cy="292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Lab3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：聚类实验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559BF4-9C82-45FE-B0DC-DE99F5605CD0}"/>
              </a:ext>
            </a:extLst>
          </p:cNvPr>
          <p:cNvSpPr/>
          <p:nvPr userDrawn="1"/>
        </p:nvSpPr>
        <p:spPr>
          <a:xfrm>
            <a:off x="9776378" y="6565277"/>
            <a:ext cx="2415622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0C5D3-970E-44A5-8464-6FC9E649228E}" type="datetime1">
              <a:rPr lang="en-US" altLang="zh-CN" sz="1400" b="0" smtClean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11/9/2024</a:t>
            </a:fld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第</a:t>
            </a:r>
            <a:fld id="{4DA83C51-CB69-4FE1-A3E8-4924E57974A5}" type="slidenum">
              <a:rPr lang="zh-CN" altLang="en-US" sz="1400" b="0" smtClean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pPr/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6695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8D3FA-53F8-452F-97B0-BDA7B6008E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28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</p:spPr>
        <p:txBody>
          <a:bodyPr tIns="36000" bIns="10800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18F99-FE8E-47AF-BEFD-E82118AEE6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8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CD3C1-3952-4C57-AE06-D0FFA461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8CD97-8108-4F74-B9EE-2E5043FA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6347D-33E3-473B-BA50-97F6D6A8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5D6B-EA39-4BCF-A019-0010EA77FAAF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0C9AB-7D81-4EE6-BB77-3067F6251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90CF3-E944-4767-BAD7-4A081BD1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DC3A-CDAD-488C-97D4-6FB9641E3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7F5D576C-BCBC-4917-8540-1E6BF3EB5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559" y="5178946"/>
            <a:ext cx="4495800" cy="1200150"/>
          </a:xfrm>
        </p:spPr>
        <p:txBody>
          <a:bodyPr>
            <a:noAutofit/>
          </a:bodyPr>
          <a:lstStyle/>
          <a:p>
            <a:pPr marR="3572" rtl="0">
              <a:spcBef>
                <a:spcPts val="422"/>
              </a:spcBef>
            </a:pP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授课：倪张凯</a:t>
            </a:r>
            <a:endParaRPr lang="en-US" altLang="zh-CN" b="1" kern="1200" dirty="0">
              <a:solidFill>
                <a:schemeClr val="tx1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R="3572" rtl="0">
              <a:spcBef>
                <a:spcPts val="422"/>
              </a:spcBef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zkni@tongji.edu.cn</a:t>
            </a:r>
          </a:p>
          <a:p>
            <a:pPr marR="3572" rtl="0">
              <a:spcBef>
                <a:spcPts val="422"/>
              </a:spcBef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https://eezkni.github.io/</a:t>
            </a: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23655715-4C76-4E37-B28D-69CF7214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14" y="2883306"/>
            <a:ext cx="5904090" cy="20249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6BD98C-7A0E-4889-B93B-C23F1D1F5603}"/>
              </a:ext>
            </a:extLst>
          </p:cNvPr>
          <p:cNvSpPr txBox="1"/>
          <p:nvPr/>
        </p:nvSpPr>
        <p:spPr>
          <a:xfrm>
            <a:off x="3094259" y="1381498"/>
            <a:ext cx="599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spc="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机器学习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6DBA77-FAD0-4E02-A315-3D8FAB9EDBBF}"/>
              </a:ext>
            </a:extLst>
          </p:cNvPr>
          <p:cNvSpPr txBox="1"/>
          <p:nvPr/>
        </p:nvSpPr>
        <p:spPr>
          <a:xfrm>
            <a:off x="3360737" y="2150939"/>
            <a:ext cx="5470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Lab3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聚类实验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F81BC5-7940-4EFF-9C97-CC7C5E1F62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39106" y="1143000"/>
            <a:ext cx="8713787" cy="5202238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自选任务完成聚类实验</a:t>
            </a: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实验包含两类聚类方法比较</a:t>
            </a: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Data prepare - Data Preprocess -Model construct - Train &amp; Test -Plot result - Optimize &amp; Review</a:t>
            </a:r>
          </a:p>
          <a:p>
            <a:pPr>
              <a:defRPr/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实验报告要求依照上次实验报告说明文件格式</a:t>
            </a: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实验所使用的数据集不做规定，请同学们自行选择实验所用数据集</a:t>
            </a: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3200" dirty="0">
              <a:solidFill>
                <a:srgbClr val="3939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45397E-E510-4636-A365-CB361F67E3AC}"/>
              </a:ext>
            </a:extLst>
          </p:cNvPr>
          <p:cNvSpPr txBox="1"/>
          <p:nvPr/>
        </p:nvSpPr>
        <p:spPr>
          <a:xfrm>
            <a:off x="423612" y="330083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B5AA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Lab3</a:t>
            </a:r>
            <a:endParaRPr lang="zh-CN" altLang="en-US" sz="4000" b="1" dirty="0">
              <a:solidFill>
                <a:srgbClr val="0B5AA8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内容占位符 1">
            <a:extLst>
              <a:ext uri="{FF2B5EF4-FFF2-40B4-BE49-F238E27FC236}">
                <a16:creationId xmlns:a16="http://schemas.microsoft.com/office/drawing/2014/main" id="{731CB6FB-9AB7-4983-9C46-266095E4720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81200" y="1143000"/>
            <a:ext cx="8229600" cy="5257800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需要注意的是：聚类并不一定需要参照数据集中的类型标签，而可以自己设计一定的分类标签并对数据集进行聚类分析，并进一步从多个角度进行所选数据集的数据分析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C2FF8C-D635-4964-941C-8C77F7F11B98}"/>
              </a:ext>
            </a:extLst>
          </p:cNvPr>
          <p:cNvSpPr txBox="1"/>
          <p:nvPr/>
        </p:nvSpPr>
        <p:spPr>
          <a:xfrm>
            <a:off x="423612" y="330083"/>
            <a:ext cx="1438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B5AA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Work</a:t>
            </a:r>
            <a:endParaRPr lang="zh-CN" altLang="en-US" sz="4000" b="1" dirty="0">
              <a:solidFill>
                <a:srgbClr val="0B5AA8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8811E91-1EB5-4B86-823F-E2848FF7FFEE}"/>
              </a:ext>
            </a:extLst>
          </p:cNvPr>
          <p:cNvSpPr txBox="1"/>
          <p:nvPr/>
        </p:nvSpPr>
        <p:spPr>
          <a:xfrm>
            <a:off x="423612" y="330083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B5AA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Submit</a:t>
            </a:r>
            <a:endParaRPr lang="zh-CN" altLang="en-US" sz="4000" b="1" dirty="0">
              <a:solidFill>
                <a:srgbClr val="0B5AA8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A595274-4DDB-4DF4-BEF8-BB5CDD50CAD4}"/>
              </a:ext>
            </a:extLst>
          </p:cNvPr>
          <p:cNvSpPr txBox="1">
            <a:spLocks/>
          </p:cNvSpPr>
          <p:nvPr/>
        </p:nvSpPr>
        <p:spPr>
          <a:xfrm>
            <a:off x="1981200" y="11430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4D4D4D"/>
                </a:solidFill>
                <a:latin typeface="+mn-ea"/>
              </a:rPr>
              <a:t>以组为单位完成：</a:t>
            </a:r>
            <a:r>
              <a:rPr lang="en-US" altLang="zh-CN" sz="3200" dirty="0">
                <a:solidFill>
                  <a:srgbClr val="4D4D4D"/>
                </a:solidFill>
                <a:latin typeface="+mn-ea"/>
              </a:rPr>
              <a:t>4</a:t>
            </a:r>
            <a:r>
              <a:rPr lang="zh-CN" altLang="en-US" sz="3200" dirty="0">
                <a:solidFill>
                  <a:srgbClr val="4D4D4D"/>
                </a:solidFill>
                <a:latin typeface="+mn-ea"/>
              </a:rPr>
              <a:t>人一组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3200" dirty="0">
                <a:solidFill>
                  <a:srgbClr val="4D4D4D"/>
                </a:solidFill>
                <a:latin typeface="+mn-ea"/>
              </a:rPr>
              <a:t>End Time</a:t>
            </a:r>
            <a:r>
              <a:rPr lang="en-US" altLang="zh-CN" sz="3200">
                <a:solidFill>
                  <a:srgbClr val="4D4D4D"/>
                </a:solidFill>
                <a:latin typeface="+mn-ea"/>
              </a:rPr>
              <a:t>: 2024/12/1   </a:t>
            </a:r>
            <a:r>
              <a:rPr lang="en-US" altLang="zh-CN" sz="3200" dirty="0">
                <a:solidFill>
                  <a:srgbClr val="4D4D4D"/>
                </a:solidFill>
                <a:latin typeface="+mn-ea"/>
              </a:rPr>
              <a:t>23:59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4D4D4D"/>
                </a:solidFill>
                <a:latin typeface="+mn-ea"/>
              </a:rPr>
              <a:t>提交到</a:t>
            </a:r>
            <a:r>
              <a:rPr lang="en-US" altLang="zh-CN" sz="3200" dirty="0">
                <a:solidFill>
                  <a:srgbClr val="4D4D4D"/>
                </a:solidFill>
                <a:latin typeface="+mn-ea"/>
              </a:rPr>
              <a:t>canvas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4D4D4D"/>
                </a:solidFill>
                <a:latin typeface="+mn-ea"/>
              </a:rPr>
              <a:t>三次作业每组必须汇报一次，按报名顺序采用，不够随机抽取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182</Words>
  <Application>Microsoft Office PowerPoint</Application>
  <PresentationFormat>宽屏</PresentationFormat>
  <Paragraphs>28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黑体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孟霖 韩</cp:lastModifiedBy>
  <cp:revision>295</cp:revision>
  <dcterms:created xsi:type="dcterms:W3CDTF">2024-04-29T08:24:24Z</dcterms:created>
  <dcterms:modified xsi:type="dcterms:W3CDTF">2024-11-09T04:56:13Z</dcterms:modified>
</cp:coreProperties>
</file>