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/>
    <p:restoredTop sz="94716"/>
  </p:normalViewPr>
  <p:slideViewPr>
    <p:cSldViewPr snapToGrid="0" showGuides="1">
      <p:cViewPr>
        <p:scale>
          <a:sx n="166" d="100"/>
          <a:sy n="166" d="100"/>
        </p:scale>
        <p:origin x="144" y="-424"/>
      </p:cViewPr>
      <p:guideLst>
        <p:guide orient="horz" pos="2160"/>
        <p:guide pos="3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F4637-57CA-4446-A274-4C1F107AC6A7}" type="datetimeFigureOut">
              <a:rPr lang="en-US" smtClean="0"/>
              <a:t>3/14/25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BFCCB-59DF-E247-87B1-A7096C4BF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1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BFCCB-59DF-E247-87B1-A7096C4BFD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0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B292-AF72-ABE7-EA5A-3C366EC5D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F882EB-DA9D-3BB1-F6CD-665F8366B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06809-1964-0A7F-688B-8E97F648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9E72-7EC9-E54C-AB70-885F8E727445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1F7CC-AEDF-BC08-3535-30C63E89B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DDDED-19F6-4DEA-A6F5-85955721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3A0C-B26A-314F-B2D3-A6B92803D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6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04BC-E166-4E05-A39B-A9350ABE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7EE750-1D4B-A1A4-6CB7-797AE8679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3B97A-91E5-F12B-2CE8-6DD8E0E17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9E72-7EC9-E54C-AB70-885F8E727445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8D921-4D0D-BBB2-B240-3B99BA08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2150D-D8AF-1D53-C91B-523278C5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3A0C-B26A-314F-B2D3-A6B92803D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1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CB964A-8FAB-03CF-23A8-76408245B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833C3-40CC-1046-6493-1EB6BBC65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6B7D1-A878-F214-D9EA-EF5EB1B1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9E72-7EC9-E54C-AB70-885F8E727445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A346F-E0C4-A55D-43BE-6F2DACD98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A6035-DF26-D913-7633-0A3FEE66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3A0C-B26A-314F-B2D3-A6B92803D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8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84C3-BEAB-DB53-33A4-42B39752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27C92-F1E0-363E-C14C-E080F657C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F4467-EFE5-531B-A105-81366E9B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9E72-7EC9-E54C-AB70-885F8E727445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FA4A8-5D7F-616A-1696-A587EE3D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4C5CC-C6C7-9ACA-8106-F4F2054C4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3A0C-B26A-314F-B2D3-A6B92803D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6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4757-C0C8-8889-82EE-C53194AD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C3CD9-679E-EBBF-0C59-1077B5D35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F200C-B379-82C4-612A-39D0ACB9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9E72-7EC9-E54C-AB70-885F8E727445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F0D4F-0332-D49E-BC1E-AB0E9DCD3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22640-0C08-E3E6-1395-C49DE285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3A0C-B26A-314F-B2D3-A6B92803D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85AF-E706-9DA5-F9BD-0E1E1FF3A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8B065-997F-93CD-0565-0B7B1013D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7735F-5F87-E0FA-3313-8E20CE801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71EE-955D-437E-3E4A-F3E15D8B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9E72-7EC9-E54C-AB70-885F8E727445}" type="datetimeFigureOut">
              <a:rPr lang="en-US" smtClean="0"/>
              <a:t>3/14/25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8B5CF-3C82-C4D3-B242-1F46521D6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4E569-9B23-6B62-4EDB-2B51E4E4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3A0C-B26A-314F-B2D3-A6B92803D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91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0B33-5EE3-7956-7F54-91F96993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65282-7684-69CB-1089-63327FB5C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F312D-F383-D1F1-249F-87106E091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978EF2-4F9A-925D-08D1-668745B4E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1060D-85D7-E97F-C180-FC29081C8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52F038-B298-513D-4E49-655DC60A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9E72-7EC9-E54C-AB70-885F8E727445}" type="datetimeFigureOut">
              <a:rPr lang="en-US" smtClean="0"/>
              <a:t>3/14/25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0272EF-0602-D438-107E-8A095E41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84DA95-CB6E-2334-F580-31873733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3A0C-B26A-314F-B2D3-A6B92803D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0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F4B9-F8A8-025D-0769-1335E3463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D0C085-7EB3-94F9-DDFC-B5E300EF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9E72-7EC9-E54C-AB70-885F8E727445}" type="datetimeFigureOut">
              <a:rPr lang="en-US" smtClean="0"/>
              <a:t>3/14/25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56435-B282-E10E-1125-266BC7F1E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7E5E2-5D78-5859-CAB7-506EDA18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3A0C-B26A-314F-B2D3-A6B92803D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3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E64FA-3032-4990-CABA-5220C53B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9E72-7EC9-E54C-AB70-885F8E727445}" type="datetimeFigureOut">
              <a:rPr lang="en-US" smtClean="0"/>
              <a:t>3/14/25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2F875F-224D-3200-60BA-CCC453C1D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BB5A4-5658-221A-663D-E7C3FFBF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3A0C-B26A-314F-B2D3-A6B92803D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7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7FD1-55EC-3F66-D9FF-E4711EC1A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3D23F-AD23-4836-620D-ECDFA46EA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BFBF8-E2EF-EBD2-63A6-A07A23225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AF862-34BC-7925-1517-E93334BB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9E72-7EC9-E54C-AB70-885F8E727445}" type="datetimeFigureOut">
              <a:rPr lang="en-US" smtClean="0"/>
              <a:t>3/14/25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D2C87-8A10-9EEA-4914-5D478B753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6DC02-518A-5A30-03CB-B675972C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3A0C-B26A-314F-B2D3-A6B92803D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73B6-44AC-653F-A38F-48C602384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1630B5-73A7-EF99-AF7A-BE21E4267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5B8017-77FB-9603-440F-465C39667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FFD68-ADF2-7EF3-9423-DA8E24FA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59E72-7EC9-E54C-AB70-885F8E727445}" type="datetimeFigureOut">
              <a:rPr lang="en-US" smtClean="0"/>
              <a:t>3/14/25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D09E4-FA7B-C211-43AB-54D87DBCD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1A4DB-2C4D-8A6C-FFC3-AD1CAC7D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F3A0C-B26A-314F-B2D3-A6B92803D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3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7B29F-2124-08AF-46E0-F14CE059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167F2-4BDE-698B-2051-0615F4214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1E4D1-0A5E-F880-836D-1A627E7C4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159E72-7EC9-E54C-AB70-885F8E727445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7DD88-D583-9611-4689-3A525EDF8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EEC59-CCAA-3D37-C999-F92002FC3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9F3A0C-B26A-314F-B2D3-A6B92803D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8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41F03A8-B6DB-41C5-0770-172AEF492BD4}"/>
              </a:ext>
            </a:extLst>
          </p:cNvPr>
          <p:cNvSpPr/>
          <p:nvPr/>
        </p:nvSpPr>
        <p:spPr>
          <a:xfrm>
            <a:off x="152399" y="1446417"/>
            <a:ext cx="6777557" cy="2554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28CB8F-9A27-314A-F8E4-CD67764E63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440" r="78971"/>
          <a:stretch/>
        </p:blipFill>
        <p:spPr>
          <a:xfrm>
            <a:off x="1478449" y="1600199"/>
            <a:ext cx="201261" cy="23915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A455F3-6B3A-1B2F-3F37-6D0072078B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1718"/>
          <a:stretch/>
        </p:blipFill>
        <p:spPr>
          <a:xfrm>
            <a:off x="152400" y="1600200"/>
            <a:ext cx="1420981" cy="23915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ED1F8E-3522-F665-5AD9-E9FBD8EF872A}"/>
              </a:ext>
            </a:extLst>
          </p:cNvPr>
          <p:cNvSpPr/>
          <p:nvPr/>
        </p:nvSpPr>
        <p:spPr>
          <a:xfrm>
            <a:off x="1591123" y="1758998"/>
            <a:ext cx="307127" cy="998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CA8405-54BE-5511-3C4F-88284D8301A7}"/>
              </a:ext>
            </a:extLst>
          </p:cNvPr>
          <p:cNvSpPr/>
          <p:nvPr/>
        </p:nvSpPr>
        <p:spPr>
          <a:xfrm>
            <a:off x="1633355" y="2993545"/>
            <a:ext cx="307127" cy="998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454E28-3435-418D-32CA-F541BB5A19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021" r="64032"/>
          <a:stretch/>
        </p:blipFill>
        <p:spPr>
          <a:xfrm>
            <a:off x="1645006" y="1600200"/>
            <a:ext cx="1006307" cy="23915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092E2C-882E-0D82-225D-E9E36DA232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r="-3077"/>
          <a:stretch/>
        </p:blipFill>
        <p:spPr>
          <a:xfrm>
            <a:off x="152400" y="4408957"/>
            <a:ext cx="8011744" cy="23915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10A103-69FB-910B-4738-F0FD42AD0B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054" r="60908"/>
          <a:stretch/>
        </p:blipFill>
        <p:spPr>
          <a:xfrm>
            <a:off x="2556481" y="1600199"/>
            <a:ext cx="236096" cy="239150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67B61BE-1E05-C26D-8C1D-90F23CDCD6C6}"/>
              </a:ext>
            </a:extLst>
          </p:cNvPr>
          <p:cNvSpPr/>
          <p:nvPr/>
        </p:nvSpPr>
        <p:spPr>
          <a:xfrm>
            <a:off x="2689974" y="1797790"/>
            <a:ext cx="307127" cy="998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2B578-B48D-F15A-89BC-75B2350F2921}"/>
              </a:ext>
            </a:extLst>
          </p:cNvPr>
          <p:cNvSpPr/>
          <p:nvPr/>
        </p:nvSpPr>
        <p:spPr>
          <a:xfrm>
            <a:off x="2688374" y="2993543"/>
            <a:ext cx="307127" cy="998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0FBBF6-6386-CECD-C299-E49F4230DF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052" r="46344"/>
          <a:stretch/>
        </p:blipFill>
        <p:spPr>
          <a:xfrm>
            <a:off x="2742938" y="1600199"/>
            <a:ext cx="979594" cy="23915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4C4383-81CF-A998-0FD5-C929F7C821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342" r="43357"/>
          <a:stretch/>
        </p:blipFill>
        <p:spPr>
          <a:xfrm>
            <a:off x="3669348" y="1595564"/>
            <a:ext cx="178808" cy="239150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C631713-873B-D8BB-04BC-85D87EE96036}"/>
              </a:ext>
            </a:extLst>
          </p:cNvPr>
          <p:cNvSpPr/>
          <p:nvPr/>
        </p:nvSpPr>
        <p:spPr>
          <a:xfrm>
            <a:off x="3796683" y="2991227"/>
            <a:ext cx="307127" cy="998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6CA7DC-49D7-355F-D5B9-D870088328DC}"/>
              </a:ext>
            </a:extLst>
          </p:cNvPr>
          <p:cNvSpPr/>
          <p:nvPr/>
        </p:nvSpPr>
        <p:spPr>
          <a:xfrm>
            <a:off x="3780349" y="1794315"/>
            <a:ext cx="307127" cy="998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80CE887-2DA1-0235-4983-BF10E89A7E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1410" r="25552"/>
          <a:stretch/>
        </p:blipFill>
        <p:spPr>
          <a:xfrm>
            <a:off x="4724926" y="1600199"/>
            <a:ext cx="236096" cy="239150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636D4DCD-FD63-8F1E-CE4A-33E27C0D56E3}"/>
              </a:ext>
            </a:extLst>
          </p:cNvPr>
          <p:cNvSpPr/>
          <p:nvPr/>
        </p:nvSpPr>
        <p:spPr>
          <a:xfrm>
            <a:off x="4889490" y="2998179"/>
            <a:ext cx="307127" cy="998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96945D-8D85-34C3-F368-D0422050E29E}"/>
              </a:ext>
            </a:extLst>
          </p:cNvPr>
          <p:cNvSpPr/>
          <p:nvPr/>
        </p:nvSpPr>
        <p:spPr>
          <a:xfrm>
            <a:off x="4917606" y="1801267"/>
            <a:ext cx="307127" cy="998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7B40D9-3C83-B3E6-A88D-262A52C8B7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6557" r="10974"/>
          <a:stretch/>
        </p:blipFill>
        <p:spPr>
          <a:xfrm>
            <a:off x="4913769" y="1595564"/>
            <a:ext cx="969057" cy="23915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B8A709-65B9-CC2D-1B57-308DFFA58C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807" r="28589"/>
          <a:stretch/>
        </p:blipFill>
        <p:spPr>
          <a:xfrm>
            <a:off x="3829537" y="1595564"/>
            <a:ext cx="979594" cy="239150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44B95DA-AAA8-C618-E513-A004208FDABE}"/>
              </a:ext>
            </a:extLst>
          </p:cNvPr>
          <p:cNvSpPr txBox="1"/>
          <p:nvPr/>
        </p:nvSpPr>
        <p:spPr>
          <a:xfrm>
            <a:off x="1609750" y="1446416"/>
            <a:ext cx="4475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MOS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3FF4A6-309C-5187-E13B-5E42429E3B4B}"/>
              </a:ext>
            </a:extLst>
          </p:cNvPr>
          <p:cNvSpPr txBox="1"/>
          <p:nvPr/>
        </p:nvSpPr>
        <p:spPr>
          <a:xfrm>
            <a:off x="515778" y="1446416"/>
            <a:ext cx="402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LAB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34ACBD-BE70-91C2-4F31-3B17514484FF}"/>
              </a:ext>
            </a:extLst>
          </p:cNvPr>
          <p:cNvSpPr txBox="1"/>
          <p:nvPr/>
        </p:nvSpPr>
        <p:spPr>
          <a:xfrm>
            <a:off x="2722572" y="1446416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ENV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664764-B525-2845-442F-DD7D00B5DF56}"/>
              </a:ext>
            </a:extLst>
          </p:cNvPr>
          <p:cNvSpPr txBox="1"/>
          <p:nvPr/>
        </p:nvSpPr>
        <p:spPr>
          <a:xfrm>
            <a:off x="3791585" y="1446416"/>
            <a:ext cx="7521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MOS+ENV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050A40-3602-360B-F687-03EE56A2DF02}"/>
              </a:ext>
            </a:extLst>
          </p:cNvPr>
          <p:cNvSpPr txBox="1"/>
          <p:nvPr/>
        </p:nvSpPr>
        <p:spPr>
          <a:xfrm>
            <a:off x="4913769" y="1446416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" pitchFamily="2" charset="0"/>
              </a:rPr>
              <a:t>MOS+ENV+LAB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108627-27A9-0D9C-60FC-852ECA6CA507}"/>
              </a:ext>
            </a:extLst>
          </p:cNvPr>
          <p:cNvSpPr txBox="1"/>
          <p:nvPr/>
        </p:nvSpPr>
        <p:spPr>
          <a:xfrm rot="5400000">
            <a:off x="5474625" y="2183920"/>
            <a:ext cx="896112" cy="137160"/>
          </a:xfrm>
          <a:prstGeom prst="rect">
            <a:avLst/>
          </a:prstGeom>
          <a:solidFill>
            <a:srgbClr val="CCCCCC"/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800" dirty="0">
                <a:latin typeface="Helvetica" pitchFamily="2" charset="0"/>
              </a:rPr>
              <a:t>Standard diet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827B2F4-5C11-5E91-F332-CDFE4B1B50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9088" r="-837"/>
          <a:stretch/>
        </p:blipFill>
        <p:spPr>
          <a:xfrm>
            <a:off x="6016839" y="1595563"/>
            <a:ext cx="913117" cy="239150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6D26835-2F8F-29D1-481C-57707ED9C77C}"/>
              </a:ext>
            </a:extLst>
          </p:cNvPr>
          <p:cNvSpPr txBox="1"/>
          <p:nvPr/>
        </p:nvSpPr>
        <p:spPr>
          <a:xfrm rot="5400000">
            <a:off x="5472884" y="3382263"/>
            <a:ext cx="896112" cy="134294"/>
          </a:xfrm>
          <a:prstGeom prst="rect">
            <a:avLst/>
          </a:prstGeom>
          <a:solidFill>
            <a:srgbClr val="CCCCCC"/>
          </a:solidFill>
        </p:spPr>
        <p:txBody>
          <a:bodyPr wrap="none" rtlCol="0" anchor="ctr" anchorCtr="0">
            <a:noAutofit/>
          </a:bodyPr>
          <a:lstStyle/>
          <a:p>
            <a:pPr algn="ctr"/>
            <a:r>
              <a:rPr lang="en-US" sz="800" dirty="0">
                <a:latin typeface="Helvetica" pitchFamily="2" charset="0"/>
              </a:rPr>
              <a:t>Bamboo diet</a:t>
            </a:r>
          </a:p>
        </p:txBody>
      </p:sp>
    </p:spTree>
    <p:extLst>
      <p:ext uri="{BB962C8B-B14F-4D97-AF65-F5344CB8AC3E}">
        <p14:creationId xmlns:p14="http://schemas.microsoft.com/office/powerpoint/2010/main" val="210673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16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 Kriefall</dc:creator>
  <cp:lastModifiedBy>Nicola Kriefall</cp:lastModifiedBy>
  <cp:revision>2</cp:revision>
  <dcterms:created xsi:type="dcterms:W3CDTF">2025-03-14T20:45:02Z</dcterms:created>
  <dcterms:modified xsi:type="dcterms:W3CDTF">2025-03-15T00:44:34Z</dcterms:modified>
</cp:coreProperties>
</file>