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40"/>
  </p:normalViewPr>
  <p:slideViewPr>
    <p:cSldViewPr snapToGrid="0" snapToObjects="1" showGuides="1">
      <p:cViewPr>
        <p:scale>
          <a:sx n="132" d="100"/>
          <a:sy n="132" d="100"/>
        </p:scale>
        <p:origin x="-1168" y="-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7779-87E9-264F-9747-B9DD372A9C6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D64F1-BF4A-8342-8A40-51F3E1069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0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81F9-88E7-8243-9E08-CE91C4EA5A4E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BD49-2D00-E347-959E-99303E00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67200" y="1600200"/>
            <a:ext cx="3657600" cy="3657600"/>
            <a:chOff x="4267200" y="1600200"/>
            <a:chExt cx="3657600" cy="3657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1600200"/>
              <a:ext cx="3657600" cy="3657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76052" y="3234209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38864" y="3405366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9941" y="3285482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2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93497" y="21213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Helvetica" charset="0"/>
                  <a:ea typeface="Helvetica" charset="0"/>
                  <a:cs typeface="Helvetica" charset="0"/>
                </a:rPr>
                <a:t>n.s</a:t>
              </a:r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2868" y="21213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Helvetica" charset="0"/>
                  <a:ea typeface="Helvetica" charset="0"/>
                  <a:cs typeface="Helvetica" charset="0"/>
                </a:rPr>
                <a:t>n.s</a:t>
              </a:r>
              <a:r>
                <a:rPr lang="en-US" sz="1200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5543" y="2121301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Helvetica" charset="0"/>
                  <a:ea typeface="Helvetica" charset="0"/>
                  <a:cs typeface="Helvetica" charset="0"/>
                </a:rPr>
                <a:t>n.s</a:t>
              </a:r>
              <a:r>
                <a:rPr lang="en-US" sz="120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62868" y="3242374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Helvetica" charset="0"/>
                  <a:ea typeface="Helvetica" charset="0"/>
                  <a:cs typeface="Helvetica" charset="0"/>
                </a:rPr>
                <a:t>n.s</a:t>
              </a:r>
              <a:r>
                <a:rPr lang="en-US" sz="120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35543" y="3256825"/>
              <a:ext cx="4331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Helvetica" charset="0"/>
                  <a:ea typeface="Helvetica" charset="0"/>
                  <a:cs typeface="Helvetica" charset="0"/>
                </a:rPr>
                <a:t>n.s</a:t>
              </a:r>
              <a:r>
                <a:rPr lang="en-US" sz="120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66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Kriefall</dc:creator>
  <cp:lastModifiedBy>Nicola Kriefall</cp:lastModifiedBy>
  <cp:revision>2</cp:revision>
  <dcterms:created xsi:type="dcterms:W3CDTF">2022-07-11T16:38:12Z</dcterms:created>
  <dcterms:modified xsi:type="dcterms:W3CDTF">2022-07-11T16:51:04Z</dcterms:modified>
</cp:coreProperties>
</file>