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0DF1-081E-4F8A-857C-C88870B4584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A6DE-1E4D-468C-ABCD-B741D907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0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0DF1-081E-4F8A-857C-C88870B4584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A6DE-1E4D-468C-ABCD-B741D907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7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0DF1-081E-4F8A-857C-C88870B4584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A6DE-1E4D-468C-ABCD-B741D907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0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0DF1-081E-4F8A-857C-C88870B4584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A6DE-1E4D-468C-ABCD-B741D907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0DF1-081E-4F8A-857C-C88870B4584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A6DE-1E4D-468C-ABCD-B741D907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0DF1-081E-4F8A-857C-C88870B4584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A6DE-1E4D-468C-ABCD-B741D907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2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0DF1-081E-4F8A-857C-C88870B4584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A6DE-1E4D-468C-ABCD-B741D907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6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0DF1-081E-4F8A-857C-C88870B4584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A6DE-1E4D-468C-ABCD-B741D907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2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0DF1-081E-4F8A-857C-C88870B4584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A6DE-1E4D-468C-ABCD-B741D907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7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0DF1-081E-4F8A-857C-C88870B4584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A6DE-1E4D-468C-ABCD-B741D907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0DF1-081E-4F8A-857C-C88870B4584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A6DE-1E4D-468C-ABCD-B741D907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6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20DF1-081E-4F8A-857C-C88870B45843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A6DE-1E4D-468C-ABCD-B741D907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50" t="7800" r="5711" b="7870"/>
          <a:stretch/>
        </p:blipFill>
        <p:spPr>
          <a:xfrm>
            <a:off x="975359" y="374469"/>
            <a:ext cx="9640389" cy="4929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1" y="5442858"/>
            <a:ext cx="977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Probleem</a:t>
            </a:r>
            <a:r>
              <a:rPr lang="en-GB" dirty="0" smtClean="0"/>
              <a:t>: </a:t>
            </a:r>
            <a:r>
              <a:rPr lang="en-GB" dirty="0" err="1" smtClean="0"/>
              <a:t>geen</a:t>
            </a:r>
            <a:r>
              <a:rPr lang="en-GB" dirty="0" smtClean="0"/>
              <a:t> </a:t>
            </a:r>
            <a:r>
              <a:rPr lang="en-GB" dirty="0" err="1" smtClean="0"/>
              <a:t>duin</a:t>
            </a:r>
            <a:r>
              <a:rPr lang="en-GB" dirty="0" smtClean="0"/>
              <a:t> </a:t>
            </a:r>
            <a:r>
              <a:rPr lang="en-GB" dirty="0" err="1" smtClean="0"/>
              <a:t>hoogte</a:t>
            </a:r>
            <a:r>
              <a:rPr lang="en-GB" dirty="0" smtClean="0"/>
              <a:t> </a:t>
            </a:r>
            <a:r>
              <a:rPr lang="en-GB" dirty="0" err="1" smtClean="0"/>
              <a:t>ivm</a:t>
            </a:r>
            <a:r>
              <a:rPr lang="en-GB" dirty="0"/>
              <a:t> </a:t>
            </a:r>
            <a:r>
              <a:rPr lang="en-GB" dirty="0" err="1" smtClean="0"/>
              <a:t>pieken</a:t>
            </a:r>
            <a:r>
              <a:rPr lang="en-GB" dirty="0" smtClean="0"/>
              <a:t> die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ver</a:t>
            </a:r>
            <a:r>
              <a:rPr lang="en-GB" dirty="0" smtClean="0"/>
              <a:t> </a:t>
            </a:r>
            <a:r>
              <a:rPr lang="en-GB" dirty="0" err="1" smtClean="0"/>
              <a:t>landwaarts</a:t>
            </a:r>
            <a:r>
              <a:rPr lang="en-GB" dirty="0" smtClean="0"/>
              <a:t> </a:t>
            </a:r>
            <a:r>
              <a:rPr lang="en-GB" dirty="0" err="1" smtClean="0"/>
              <a:t>liggen</a:t>
            </a:r>
            <a:r>
              <a:rPr lang="en-GB" dirty="0" smtClean="0"/>
              <a:t> </a:t>
            </a:r>
            <a:r>
              <a:rPr lang="en-GB" dirty="0" err="1" smtClean="0"/>
              <a:t>dus</a:t>
            </a:r>
            <a:r>
              <a:rPr lang="en-GB" dirty="0" smtClean="0"/>
              <a:t> </a:t>
            </a:r>
            <a:r>
              <a:rPr lang="en-GB" dirty="0" err="1" smtClean="0"/>
              <a:t>alles</a:t>
            </a:r>
            <a:r>
              <a:rPr lang="en-GB" dirty="0" smtClean="0"/>
              <a:t> </a:t>
            </a:r>
            <a:r>
              <a:rPr lang="en-GB" dirty="0" err="1" smtClean="0"/>
              <a:t>wordt</a:t>
            </a:r>
            <a:r>
              <a:rPr lang="en-GB" dirty="0" smtClean="0"/>
              <a:t> nan.</a:t>
            </a:r>
          </a:p>
          <a:p>
            <a:r>
              <a:rPr lang="en-GB" dirty="0" err="1" smtClean="0"/>
              <a:t>Aanpassen</a:t>
            </a:r>
            <a:r>
              <a:rPr lang="en-GB" dirty="0" smtClean="0"/>
              <a:t> </a:t>
            </a:r>
            <a:r>
              <a:rPr lang="en-GB" dirty="0" err="1" smtClean="0"/>
              <a:t>landwaartse</a:t>
            </a:r>
            <a:r>
              <a:rPr lang="en-GB" dirty="0" smtClean="0"/>
              <a:t> </a:t>
            </a:r>
            <a:r>
              <a:rPr lang="en-GB" dirty="0" err="1" smtClean="0"/>
              <a:t>grens</a:t>
            </a:r>
            <a:r>
              <a:rPr lang="en-GB" dirty="0" smtClean="0"/>
              <a:t>, maar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moet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anders</a:t>
            </a:r>
            <a:r>
              <a:rPr lang="en-GB" dirty="0" smtClean="0"/>
              <a:t> </a:t>
            </a:r>
            <a:r>
              <a:rPr lang="en-GB" dirty="0" err="1" smtClean="0"/>
              <a:t>gefilterd</a:t>
            </a:r>
            <a:r>
              <a:rPr lang="en-GB" dirty="0" smtClean="0"/>
              <a:t> </a:t>
            </a:r>
            <a:r>
              <a:rPr lang="en-GB" dirty="0" err="1" smtClean="0"/>
              <a:t>worden</a:t>
            </a:r>
            <a:r>
              <a:rPr lang="en-GB" dirty="0" smtClean="0"/>
              <a:t>? Hoe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andere</a:t>
            </a:r>
            <a:r>
              <a:rPr lang="en-GB" dirty="0" smtClean="0"/>
              <a:t> </a:t>
            </a:r>
            <a:r>
              <a:rPr lang="en-GB" dirty="0" err="1" smtClean="0"/>
              <a:t>plekken</a:t>
            </a:r>
            <a:r>
              <a:rPr lang="en-GB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262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99" y="0"/>
            <a:ext cx="5267325" cy="2853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875" t="6730" r="8074" b="9327"/>
          <a:stretch/>
        </p:blipFill>
        <p:spPr>
          <a:xfrm>
            <a:off x="4467226" y="2853134"/>
            <a:ext cx="7376278" cy="394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7713" y="503237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Grens</a:t>
            </a:r>
            <a:r>
              <a:rPr lang="en-GB" dirty="0" smtClean="0"/>
              <a:t> van -100 was </a:t>
            </a:r>
            <a:r>
              <a:rPr lang="en-GB" dirty="0" err="1" smtClean="0"/>
              <a:t>erin</a:t>
            </a:r>
            <a:r>
              <a:rPr lang="en-GB" dirty="0" smtClean="0"/>
              <a:t> </a:t>
            </a:r>
            <a:r>
              <a:rPr lang="en-GB" dirty="0" err="1" smtClean="0"/>
              <a:t>gedaan</a:t>
            </a:r>
            <a:r>
              <a:rPr lang="en-GB" dirty="0" smtClean="0"/>
              <a:t>, </a:t>
            </a:r>
            <a:r>
              <a:rPr lang="en-GB" dirty="0" err="1" smtClean="0"/>
              <a:t>zodat</a:t>
            </a:r>
            <a:r>
              <a:rPr lang="en-GB" dirty="0" smtClean="0"/>
              <a:t> </a:t>
            </a:r>
            <a:r>
              <a:rPr lang="en-GB" dirty="0" err="1" smtClean="0"/>
              <a:t>bij</a:t>
            </a:r>
            <a:r>
              <a:rPr lang="en-GB" dirty="0" smtClean="0"/>
              <a:t> </a:t>
            </a:r>
            <a:r>
              <a:rPr lang="en-GB" dirty="0" err="1" smtClean="0"/>
              <a:t>Meijendel</a:t>
            </a:r>
            <a:r>
              <a:rPr lang="en-GB" dirty="0" smtClean="0"/>
              <a:t> de </a:t>
            </a:r>
            <a:r>
              <a:rPr lang="en-GB" dirty="0" err="1" smtClean="0"/>
              <a:t>juiste</a:t>
            </a:r>
            <a:r>
              <a:rPr lang="en-GB" dirty="0" smtClean="0"/>
              <a:t> </a:t>
            </a:r>
            <a:r>
              <a:rPr lang="en-GB" dirty="0" err="1" smtClean="0"/>
              <a:t>piek</a:t>
            </a:r>
            <a:r>
              <a:rPr lang="en-GB" dirty="0" smtClean="0"/>
              <a:t> </a:t>
            </a:r>
            <a:r>
              <a:rPr lang="en-GB" dirty="0" err="1" smtClean="0"/>
              <a:t>werd</a:t>
            </a:r>
            <a:r>
              <a:rPr lang="en-GB" dirty="0" smtClean="0"/>
              <a:t> </a:t>
            </a:r>
            <a:r>
              <a:rPr lang="en-GB" dirty="0" err="1" smtClean="0"/>
              <a:t>geselecteerd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err="1" smtClean="0"/>
              <a:t>Opgelost</a:t>
            </a:r>
            <a:r>
              <a:rPr lang="en-GB" dirty="0" smtClean="0"/>
              <a:t> door prominence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gebruiken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de </a:t>
            </a:r>
            <a:r>
              <a:rPr lang="en-GB" dirty="0" err="1" smtClean="0"/>
              <a:t>primaire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secundaire</a:t>
            </a:r>
            <a:r>
              <a:rPr lang="en-GB" dirty="0" smtClean="0"/>
              <a:t> </a:t>
            </a:r>
            <a:r>
              <a:rPr lang="en-GB" dirty="0" err="1" smtClean="0"/>
              <a:t>piek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bij</a:t>
            </a:r>
            <a:r>
              <a:rPr lang="en-GB" dirty="0" smtClean="0"/>
              <a:t> </a:t>
            </a:r>
            <a:r>
              <a:rPr lang="en-GB" dirty="0" err="1" smtClean="0"/>
              <a:t>beiden</a:t>
            </a:r>
            <a:r>
              <a:rPr lang="en-GB" dirty="0" smtClean="0"/>
              <a:t> de </a:t>
            </a:r>
            <a:r>
              <a:rPr lang="en-GB" dirty="0" err="1" smtClean="0"/>
              <a:t>meest</a:t>
            </a:r>
            <a:r>
              <a:rPr lang="en-GB" dirty="0" smtClean="0"/>
              <a:t> </a:t>
            </a:r>
            <a:r>
              <a:rPr lang="en-GB" dirty="0" err="1" smtClean="0"/>
              <a:t>landwaartse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kiezen</a:t>
            </a:r>
            <a:r>
              <a:rPr lang="en-GB" dirty="0" smtClean="0"/>
              <a:t>. REDUNDANT</a:t>
            </a:r>
            <a:endParaRPr lang="en-US" dirty="0" smtClean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8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7281" y="5442858"/>
            <a:ext cx="977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Probleem</a:t>
            </a:r>
            <a:r>
              <a:rPr lang="en-GB" dirty="0" smtClean="0"/>
              <a:t>: </a:t>
            </a:r>
            <a:r>
              <a:rPr lang="en-GB" dirty="0" err="1" smtClean="0"/>
              <a:t>Sprongen</a:t>
            </a:r>
            <a:r>
              <a:rPr lang="en-GB" dirty="0" smtClean="0"/>
              <a:t> in </a:t>
            </a:r>
            <a:r>
              <a:rPr lang="en-GB" dirty="0" err="1" smtClean="0"/>
              <a:t>primaire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secundaire</a:t>
            </a:r>
            <a:r>
              <a:rPr lang="en-GB" dirty="0" smtClean="0"/>
              <a:t> </a:t>
            </a:r>
            <a:r>
              <a:rPr lang="en-GB" dirty="0" err="1" smtClean="0"/>
              <a:t>duinhoogte</a:t>
            </a:r>
            <a:r>
              <a:rPr lang="en-GB" dirty="0" smtClean="0"/>
              <a:t> </a:t>
            </a:r>
            <a:r>
              <a:rPr lang="en-GB" dirty="0" err="1" smtClean="0"/>
              <a:t>komt</a:t>
            </a:r>
            <a:r>
              <a:rPr lang="en-GB" dirty="0" smtClean="0"/>
              <a:t> door het </a:t>
            </a:r>
            <a:r>
              <a:rPr lang="en-GB" dirty="0" err="1" smtClean="0"/>
              <a:t>verworden</a:t>
            </a:r>
            <a:r>
              <a:rPr lang="en-GB" dirty="0" smtClean="0"/>
              <a:t> van de </a:t>
            </a:r>
            <a:r>
              <a:rPr lang="en-GB" dirty="0" err="1" smtClean="0"/>
              <a:t>secundaire</a:t>
            </a:r>
            <a:r>
              <a:rPr lang="en-GB" dirty="0" smtClean="0"/>
              <a:t> tot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primaire</a:t>
            </a:r>
            <a:r>
              <a:rPr lang="en-GB" dirty="0" smtClean="0"/>
              <a:t> </a:t>
            </a:r>
            <a:r>
              <a:rPr lang="en-GB" dirty="0" err="1" smtClean="0"/>
              <a:t>duin</a:t>
            </a:r>
            <a:r>
              <a:rPr lang="en-GB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927" t="7077" r="7907" b="8154"/>
          <a:stretch/>
        </p:blipFill>
        <p:spPr>
          <a:xfrm>
            <a:off x="1097281" y="335518"/>
            <a:ext cx="9250680" cy="510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0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7281" y="5442858"/>
            <a:ext cx="9771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Probleem</a:t>
            </a:r>
            <a:r>
              <a:rPr lang="en-GB" dirty="0" smtClean="0"/>
              <a:t>: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gaten</a:t>
            </a:r>
            <a:r>
              <a:rPr lang="en-GB" dirty="0" smtClean="0"/>
              <a:t> in data, </a:t>
            </a:r>
            <a:r>
              <a:rPr lang="en-GB" dirty="0" err="1" smtClean="0"/>
              <a:t>waarom</a:t>
            </a:r>
            <a:r>
              <a:rPr lang="en-GB" dirty="0" smtClean="0"/>
              <a:t> </a:t>
            </a:r>
            <a:r>
              <a:rPr lang="en-GB" dirty="0" err="1" smtClean="0"/>
              <a:t>wordt</a:t>
            </a:r>
            <a:r>
              <a:rPr lang="en-GB" dirty="0" smtClean="0"/>
              <a:t> </a:t>
            </a:r>
            <a:r>
              <a:rPr lang="en-GB" dirty="0" err="1" smtClean="0"/>
              <a:t>dit</a:t>
            </a:r>
            <a:r>
              <a:rPr lang="en-GB" dirty="0" smtClean="0"/>
              <a:t> </a:t>
            </a:r>
            <a:r>
              <a:rPr lang="en-GB" dirty="0" err="1" smtClean="0"/>
              <a:t>weggefilterd</a:t>
            </a:r>
            <a:r>
              <a:rPr lang="en-GB" dirty="0" smtClean="0"/>
              <a:t>?</a:t>
            </a:r>
            <a:endParaRPr lang="en-US" dirty="0" smtClean="0"/>
          </a:p>
          <a:p>
            <a:r>
              <a:rPr lang="en-GB" dirty="0" err="1" smtClean="0"/>
              <a:t>Deel</a:t>
            </a:r>
            <a:r>
              <a:rPr lang="en-GB" dirty="0" smtClean="0"/>
              <a:t> 1: Door </a:t>
            </a:r>
            <a:r>
              <a:rPr lang="en-GB" dirty="0" err="1" smtClean="0"/>
              <a:t>hoogte</a:t>
            </a:r>
            <a:r>
              <a:rPr lang="en-GB" dirty="0" smtClean="0"/>
              <a:t> </a:t>
            </a:r>
            <a:r>
              <a:rPr lang="en-GB" dirty="0" err="1" smtClean="0"/>
              <a:t>limitatie</a:t>
            </a:r>
            <a:r>
              <a:rPr lang="en-GB" dirty="0" smtClean="0"/>
              <a:t> op Jaren die in de analyse </a:t>
            </a:r>
            <a:r>
              <a:rPr lang="en-GB" dirty="0" err="1" smtClean="0"/>
              <a:t>worden</a:t>
            </a:r>
            <a:r>
              <a:rPr lang="en-GB" dirty="0" smtClean="0"/>
              <a:t> </a:t>
            </a:r>
            <a:r>
              <a:rPr lang="en-GB" dirty="0" err="1" smtClean="0"/>
              <a:t>meegenomen</a:t>
            </a:r>
            <a:r>
              <a:rPr lang="en-GB" dirty="0" smtClean="0"/>
              <a:t>. </a:t>
            </a:r>
            <a:r>
              <a:rPr lang="en-GB" dirty="0" err="1" smtClean="0"/>
              <a:t>Stond</a:t>
            </a:r>
            <a:r>
              <a:rPr lang="en-GB" dirty="0" smtClean="0"/>
              <a:t> op 10, </a:t>
            </a:r>
            <a:r>
              <a:rPr lang="en-GB" dirty="0" err="1" smtClean="0"/>
              <a:t>staat</a:t>
            </a:r>
            <a:r>
              <a:rPr lang="en-GB" dirty="0" smtClean="0"/>
              <a:t> nu op 5 meter.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927" t="7077" r="7907" b="8154"/>
          <a:stretch/>
        </p:blipFill>
        <p:spPr>
          <a:xfrm>
            <a:off x="1097281" y="335518"/>
            <a:ext cx="9250680" cy="510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9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7281" y="5442858"/>
            <a:ext cx="9771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Probleem</a:t>
            </a:r>
            <a:r>
              <a:rPr lang="en-GB" dirty="0" smtClean="0"/>
              <a:t>: </a:t>
            </a:r>
            <a:r>
              <a:rPr lang="en-GB" dirty="0" err="1" smtClean="0"/>
              <a:t>veel</a:t>
            </a:r>
            <a:r>
              <a:rPr lang="en-GB" dirty="0" smtClean="0"/>
              <a:t> </a:t>
            </a:r>
            <a:r>
              <a:rPr lang="en-GB" dirty="0" err="1" smtClean="0"/>
              <a:t>gaten</a:t>
            </a:r>
            <a:r>
              <a:rPr lang="en-GB" dirty="0" smtClean="0"/>
              <a:t> in data, </a:t>
            </a:r>
            <a:r>
              <a:rPr lang="en-GB" dirty="0" err="1" smtClean="0"/>
              <a:t>waarom</a:t>
            </a:r>
            <a:r>
              <a:rPr lang="en-GB" dirty="0" smtClean="0"/>
              <a:t> </a:t>
            </a:r>
            <a:r>
              <a:rPr lang="en-GB" dirty="0" err="1" smtClean="0"/>
              <a:t>wordt</a:t>
            </a:r>
            <a:r>
              <a:rPr lang="en-GB" dirty="0" smtClean="0"/>
              <a:t> </a:t>
            </a:r>
            <a:r>
              <a:rPr lang="en-GB" dirty="0" err="1" smtClean="0"/>
              <a:t>dit</a:t>
            </a:r>
            <a:r>
              <a:rPr lang="en-GB" dirty="0" smtClean="0"/>
              <a:t> </a:t>
            </a:r>
            <a:r>
              <a:rPr lang="en-GB" dirty="0" err="1" smtClean="0"/>
              <a:t>weggefilterd</a:t>
            </a:r>
            <a:r>
              <a:rPr lang="en-GB" dirty="0" smtClean="0"/>
              <a:t>?</a:t>
            </a:r>
            <a:endParaRPr lang="en-US" dirty="0" smtClean="0"/>
          </a:p>
          <a:p>
            <a:r>
              <a:rPr lang="en-GB" dirty="0" err="1" smtClean="0"/>
              <a:t>Deel</a:t>
            </a:r>
            <a:r>
              <a:rPr lang="en-GB" dirty="0" smtClean="0"/>
              <a:t> 2: </a:t>
            </a:r>
            <a:r>
              <a:rPr lang="en-GB" dirty="0" err="1" smtClean="0"/>
              <a:t>Doordat</a:t>
            </a:r>
            <a:r>
              <a:rPr lang="en-GB" dirty="0" smtClean="0"/>
              <a:t> het </a:t>
            </a:r>
            <a:r>
              <a:rPr lang="en-GB" dirty="0" err="1" smtClean="0"/>
              <a:t>profiel</a:t>
            </a:r>
            <a:r>
              <a:rPr lang="en-GB" dirty="0" smtClean="0"/>
              <a:t> tot </a:t>
            </a:r>
            <a:r>
              <a:rPr lang="en-GB" dirty="0" err="1" smtClean="0"/>
              <a:t>aan</a:t>
            </a:r>
            <a:r>
              <a:rPr lang="en-GB" dirty="0" smtClean="0"/>
              <a:t> de </a:t>
            </a:r>
            <a:r>
              <a:rPr lang="en-GB" dirty="0" err="1" smtClean="0"/>
              <a:t>landwaartse</a:t>
            </a:r>
            <a:r>
              <a:rPr lang="en-GB" dirty="0" smtClean="0"/>
              <a:t> </a:t>
            </a:r>
            <a:r>
              <a:rPr lang="en-GB" dirty="0" err="1" smtClean="0"/>
              <a:t>stabiele</a:t>
            </a:r>
            <a:r>
              <a:rPr lang="en-GB" dirty="0" smtClean="0"/>
              <a:t> </a:t>
            </a:r>
            <a:r>
              <a:rPr lang="en-GB" dirty="0" err="1" smtClean="0"/>
              <a:t>grens</a:t>
            </a:r>
            <a:r>
              <a:rPr lang="en-GB" dirty="0" smtClean="0"/>
              <a:t> </a:t>
            </a:r>
            <a:r>
              <a:rPr lang="en-GB" dirty="0" err="1" smtClean="0"/>
              <a:t>niet</a:t>
            </a:r>
            <a:r>
              <a:rPr lang="en-GB" dirty="0" smtClean="0"/>
              <a:t> </a:t>
            </a:r>
            <a:r>
              <a:rPr lang="en-GB" dirty="0" err="1" smtClean="0"/>
              <a:t>aanwezig</a:t>
            </a:r>
            <a:r>
              <a:rPr lang="en-GB" dirty="0" smtClean="0"/>
              <a:t> is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groot</a:t>
            </a:r>
            <a:r>
              <a:rPr lang="en-GB" dirty="0" smtClean="0"/>
              <a:t> </a:t>
            </a:r>
            <a:r>
              <a:rPr lang="en-GB" dirty="0" err="1" smtClean="0"/>
              <a:t>aantal</a:t>
            </a:r>
            <a:r>
              <a:rPr lang="en-GB" dirty="0" smtClean="0"/>
              <a:t> </a:t>
            </a:r>
            <a:r>
              <a:rPr lang="en-GB" dirty="0" err="1" smtClean="0"/>
              <a:t>jaren</a:t>
            </a:r>
            <a:r>
              <a:rPr lang="en-GB" dirty="0" smtClean="0"/>
              <a:t>, </a:t>
            </a:r>
            <a:r>
              <a:rPr lang="en-GB" dirty="0" err="1" smtClean="0"/>
              <a:t>dus</a:t>
            </a:r>
            <a:r>
              <a:rPr lang="en-GB" dirty="0" smtClean="0"/>
              <a:t> de volume </a:t>
            </a:r>
            <a:r>
              <a:rPr lang="en-GB" dirty="0" err="1" smtClean="0"/>
              <a:t>berekening</a:t>
            </a:r>
            <a:r>
              <a:rPr lang="en-GB" dirty="0" smtClean="0"/>
              <a:t> is </a:t>
            </a:r>
            <a:r>
              <a:rPr lang="en-GB" dirty="0" err="1" smtClean="0"/>
              <a:t>niet</a:t>
            </a:r>
            <a:r>
              <a:rPr lang="en-GB" dirty="0" smtClean="0"/>
              <a:t> </a:t>
            </a:r>
            <a:r>
              <a:rPr lang="en-GB" dirty="0" err="1" smtClean="0"/>
              <a:t>mogelijk</a:t>
            </a:r>
            <a:r>
              <a:rPr lang="en-GB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540" t="8769" r="8098" b="8395"/>
          <a:stretch/>
        </p:blipFill>
        <p:spPr>
          <a:xfrm>
            <a:off x="810492" y="367146"/>
            <a:ext cx="9192490" cy="48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2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509" y="1565563"/>
            <a:ext cx="8395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Probleem</a:t>
            </a:r>
            <a:r>
              <a:rPr lang="en-GB" dirty="0" smtClean="0"/>
              <a:t>: </a:t>
            </a:r>
            <a:r>
              <a:rPr lang="en-GB" dirty="0" err="1" smtClean="0"/>
              <a:t>uitkomst</a:t>
            </a:r>
            <a:r>
              <a:rPr lang="en-GB" dirty="0" smtClean="0"/>
              <a:t> van </a:t>
            </a:r>
            <a:r>
              <a:rPr lang="en-GB" dirty="0" err="1" smtClean="0"/>
              <a:t>duin</a:t>
            </a:r>
            <a:r>
              <a:rPr lang="en-GB" dirty="0" smtClean="0"/>
              <a:t> volume is </a:t>
            </a:r>
            <a:r>
              <a:rPr lang="en-GB" dirty="0" err="1" smtClean="0"/>
              <a:t>alleen</a:t>
            </a:r>
            <a:r>
              <a:rPr lang="en-GB" dirty="0" smtClean="0"/>
              <a:t> maar 0.</a:t>
            </a:r>
          </a:p>
          <a:p>
            <a:r>
              <a:rPr lang="en-GB" dirty="0" err="1" smtClean="0"/>
              <a:t>Dit</a:t>
            </a:r>
            <a:r>
              <a:rPr lang="en-GB" dirty="0" smtClean="0"/>
              <a:t> </a:t>
            </a:r>
            <a:r>
              <a:rPr lang="en-GB" dirty="0" err="1" smtClean="0"/>
              <a:t>kwam</a:t>
            </a:r>
            <a:r>
              <a:rPr lang="en-GB" dirty="0" smtClean="0"/>
              <a:t> door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hoogte</a:t>
            </a:r>
            <a:r>
              <a:rPr lang="en-GB" dirty="0" smtClean="0"/>
              <a:t> </a:t>
            </a:r>
            <a:r>
              <a:rPr lang="en-GB" dirty="0" err="1" smtClean="0"/>
              <a:t>eis</a:t>
            </a:r>
            <a:r>
              <a:rPr lang="en-GB" dirty="0" smtClean="0"/>
              <a:t> in het </a:t>
            </a:r>
            <a:r>
              <a:rPr lang="en-GB" dirty="0" err="1" smtClean="0"/>
              <a:t>bepalen</a:t>
            </a:r>
            <a:r>
              <a:rPr lang="en-GB" dirty="0" smtClean="0"/>
              <a:t> van het </a:t>
            </a:r>
            <a:r>
              <a:rPr lang="en-GB" dirty="0" err="1" smtClean="0"/>
              <a:t>stabiele</a:t>
            </a:r>
            <a:r>
              <a:rPr lang="en-GB" dirty="0" smtClean="0"/>
              <a:t> punt in het </a:t>
            </a:r>
            <a:r>
              <a:rPr lang="en-GB" dirty="0" err="1" smtClean="0"/>
              <a:t>profiel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Hierdoor</a:t>
            </a:r>
            <a:r>
              <a:rPr lang="en-GB" dirty="0" smtClean="0"/>
              <a:t> </a:t>
            </a:r>
            <a:r>
              <a:rPr lang="en-GB" dirty="0" err="1" smtClean="0"/>
              <a:t>werd</a:t>
            </a:r>
            <a:r>
              <a:rPr lang="en-GB" dirty="0" smtClean="0"/>
              <a:t> </a:t>
            </a:r>
            <a:r>
              <a:rPr lang="en-GB" dirty="0" err="1" smtClean="0"/>
              <a:t>bij</a:t>
            </a:r>
            <a:r>
              <a:rPr lang="en-GB" dirty="0" smtClean="0"/>
              <a:t> </a:t>
            </a:r>
            <a:r>
              <a:rPr lang="en-GB" dirty="0" err="1" smtClean="0"/>
              <a:t>lage</a:t>
            </a:r>
            <a:r>
              <a:rPr lang="en-GB" dirty="0" smtClean="0"/>
              <a:t> </a:t>
            </a:r>
            <a:r>
              <a:rPr lang="en-GB" dirty="0" err="1" smtClean="0"/>
              <a:t>duine</a:t>
            </a:r>
            <a:r>
              <a:rPr lang="en-GB" dirty="0" smtClean="0"/>
              <a:t> (&lt;5 m) </a:t>
            </a:r>
            <a:r>
              <a:rPr lang="en-GB" dirty="0" err="1" smtClean="0"/>
              <a:t>eerst</a:t>
            </a:r>
            <a:r>
              <a:rPr lang="en-GB" dirty="0" smtClean="0"/>
              <a:t> </a:t>
            </a:r>
            <a:r>
              <a:rPr lang="en-GB" dirty="0" err="1" smtClean="0"/>
              <a:t>geen</a:t>
            </a:r>
            <a:r>
              <a:rPr lang="en-GB" dirty="0" smtClean="0"/>
              <a:t> </a:t>
            </a:r>
            <a:r>
              <a:rPr lang="en-GB" dirty="0" err="1" smtClean="0"/>
              <a:t>stabiel</a:t>
            </a:r>
            <a:r>
              <a:rPr lang="en-GB" dirty="0" smtClean="0"/>
              <a:t> punt </a:t>
            </a:r>
            <a:r>
              <a:rPr lang="en-GB" dirty="0" err="1" smtClean="0"/>
              <a:t>uitgerekend</a:t>
            </a:r>
            <a:r>
              <a:rPr lang="en-GB" dirty="0" smtClean="0"/>
              <a:t>. Na </a:t>
            </a:r>
            <a:r>
              <a:rPr lang="en-GB" dirty="0" err="1" smtClean="0"/>
              <a:t>aanpassing</a:t>
            </a:r>
            <a:r>
              <a:rPr lang="en-GB" dirty="0" smtClean="0"/>
              <a:t> </a:t>
            </a:r>
            <a:r>
              <a:rPr lang="en-GB" dirty="0" err="1" smtClean="0"/>
              <a:t>naar</a:t>
            </a:r>
            <a:r>
              <a:rPr lang="en-GB" dirty="0" smtClean="0"/>
              <a:t> 1 m </a:t>
            </a:r>
            <a:r>
              <a:rPr lang="en-GB" dirty="0" err="1" smtClean="0"/>
              <a:t>eis</a:t>
            </a:r>
            <a:r>
              <a:rPr lang="en-GB" dirty="0" smtClean="0"/>
              <a:t>, </a:t>
            </a:r>
            <a:r>
              <a:rPr lang="en-GB" dirty="0" err="1" smtClean="0"/>
              <a:t>kwam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stabiel</a:t>
            </a:r>
            <a:r>
              <a:rPr lang="en-GB" dirty="0" smtClean="0"/>
              <a:t> punt </a:t>
            </a:r>
            <a:r>
              <a:rPr lang="en-GB" dirty="0" err="1" smtClean="0"/>
              <a:t>zeewaarts</a:t>
            </a:r>
            <a:r>
              <a:rPr lang="en-GB" dirty="0" smtClean="0"/>
              <a:t> van het </a:t>
            </a:r>
            <a:r>
              <a:rPr lang="en-GB" dirty="0" err="1" smtClean="0"/>
              <a:t>duin</a:t>
            </a:r>
            <a:r>
              <a:rPr lang="en-GB" dirty="0" smtClean="0"/>
              <a:t> </a:t>
            </a:r>
            <a:r>
              <a:rPr lang="en-GB" dirty="0" err="1" smtClean="0"/>
              <a:t>uit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Hierdoor</a:t>
            </a:r>
            <a:r>
              <a:rPr lang="en-GB" dirty="0" smtClean="0"/>
              <a:t> </a:t>
            </a:r>
            <a:r>
              <a:rPr lang="en-GB" dirty="0" err="1" smtClean="0"/>
              <a:t>kon</a:t>
            </a:r>
            <a:r>
              <a:rPr lang="en-GB" dirty="0" smtClean="0"/>
              <a:t> de </a:t>
            </a:r>
            <a:r>
              <a:rPr lang="en-GB" dirty="0" err="1" smtClean="0"/>
              <a:t>duin</a:t>
            </a:r>
            <a:r>
              <a:rPr lang="en-GB" dirty="0" smtClean="0"/>
              <a:t> volume </a:t>
            </a:r>
            <a:r>
              <a:rPr lang="en-GB" dirty="0" err="1" smtClean="0"/>
              <a:t>niet</a:t>
            </a:r>
            <a:r>
              <a:rPr lang="en-GB" dirty="0" smtClean="0"/>
              <a:t> </a:t>
            </a:r>
            <a:r>
              <a:rPr lang="en-GB" dirty="0" err="1" smtClean="0"/>
              <a:t>goed</a:t>
            </a:r>
            <a:r>
              <a:rPr lang="en-GB" dirty="0" smtClean="0"/>
              <a:t> </a:t>
            </a:r>
            <a:r>
              <a:rPr lang="en-GB" dirty="0" err="1" smtClean="0"/>
              <a:t>uitgerekend</a:t>
            </a:r>
            <a:r>
              <a:rPr lang="en-GB" dirty="0" smtClean="0"/>
              <a:t> </a:t>
            </a:r>
            <a:r>
              <a:rPr lang="en-GB" dirty="0" err="1" smtClean="0"/>
              <a:t>worden</a:t>
            </a:r>
            <a:r>
              <a:rPr lang="en-GB" dirty="0" smtClean="0"/>
              <a:t>, want het (</a:t>
            </a:r>
            <a:r>
              <a:rPr lang="en-GB" dirty="0" err="1" smtClean="0"/>
              <a:t>landwaartse</a:t>
            </a:r>
            <a:r>
              <a:rPr lang="en-GB" dirty="0" smtClean="0"/>
              <a:t>) </a:t>
            </a:r>
            <a:r>
              <a:rPr lang="en-GB" dirty="0" err="1" smtClean="0"/>
              <a:t>stabiele</a:t>
            </a:r>
            <a:r>
              <a:rPr lang="en-GB" dirty="0" smtClean="0"/>
              <a:t> punt </a:t>
            </a:r>
            <a:r>
              <a:rPr lang="en-GB" dirty="0" err="1" smtClean="0"/>
              <a:t>ligt</a:t>
            </a:r>
            <a:r>
              <a:rPr lang="en-GB" dirty="0" smtClean="0"/>
              <a:t> </a:t>
            </a:r>
            <a:r>
              <a:rPr lang="en-GB" dirty="0" err="1" smtClean="0"/>
              <a:t>opeens</a:t>
            </a:r>
            <a:r>
              <a:rPr lang="en-GB" dirty="0" smtClean="0"/>
              <a:t> </a:t>
            </a:r>
            <a:r>
              <a:rPr lang="en-GB" dirty="0" err="1" smtClean="0"/>
              <a:t>zeewaarts</a:t>
            </a:r>
            <a:r>
              <a:rPr lang="en-GB" dirty="0" smtClean="0"/>
              <a:t> van de </a:t>
            </a:r>
            <a:r>
              <a:rPr lang="en-GB" dirty="0" err="1" smtClean="0"/>
              <a:t>duin</a:t>
            </a:r>
            <a:r>
              <a:rPr lang="en-GB" dirty="0" smtClean="0"/>
              <a:t> </a:t>
            </a:r>
            <a:r>
              <a:rPr lang="en-GB" dirty="0" err="1" smtClean="0"/>
              <a:t>voet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err="1" smtClean="0"/>
              <a:t>Oplossing</a:t>
            </a:r>
            <a:r>
              <a:rPr lang="en-GB" dirty="0" smtClean="0"/>
              <a:t>: De </a:t>
            </a:r>
            <a:r>
              <a:rPr lang="en-GB" dirty="0" err="1" smtClean="0"/>
              <a:t>hoogte</a:t>
            </a:r>
            <a:r>
              <a:rPr lang="en-GB" dirty="0" smtClean="0"/>
              <a:t> </a:t>
            </a:r>
            <a:r>
              <a:rPr lang="en-GB" dirty="0" err="1" smtClean="0"/>
              <a:t>eis</a:t>
            </a:r>
            <a:r>
              <a:rPr lang="en-GB" dirty="0" smtClean="0"/>
              <a:t> in het </a:t>
            </a:r>
            <a:r>
              <a:rPr lang="en-GB" dirty="0" err="1" smtClean="0"/>
              <a:t>uitrekenen</a:t>
            </a:r>
            <a:r>
              <a:rPr lang="en-GB" dirty="0" smtClean="0"/>
              <a:t> van het </a:t>
            </a:r>
            <a:r>
              <a:rPr lang="en-GB" dirty="0" err="1" smtClean="0"/>
              <a:t>stabiele</a:t>
            </a:r>
            <a:r>
              <a:rPr lang="en-GB" dirty="0" smtClean="0"/>
              <a:t> punt is </a:t>
            </a:r>
            <a:r>
              <a:rPr lang="en-GB" dirty="0" err="1" smtClean="0"/>
              <a:t>weggehaald</a:t>
            </a:r>
            <a:r>
              <a:rPr lang="en-GB" dirty="0" smtClean="0"/>
              <a:t>. </a:t>
            </a:r>
            <a:r>
              <a:rPr lang="en-GB" dirty="0" err="1" smtClean="0"/>
              <a:t>Nieuwe</a:t>
            </a:r>
            <a:r>
              <a:rPr lang="en-GB" dirty="0" smtClean="0"/>
              <a:t> </a:t>
            </a:r>
            <a:r>
              <a:rPr lang="en-GB" dirty="0" err="1" smtClean="0"/>
              <a:t>eis</a:t>
            </a:r>
            <a:r>
              <a:rPr lang="en-GB" dirty="0" smtClean="0"/>
              <a:t> is </a:t>
            </a:r>
            <a:r>
              <a:rPr lang="en-GB" dirty="0" err="1" smtClean="0"/>
              <a:t>dat</a:t>
            </a:r>
            <a:r>
              <a:rPr lang="en-GB" dirty="0" smtClean="0"/>
              <a:t> het </a:t>
            </a:r>
            <a:r>
              <a:rPr lang="en-GB" dirty="0" err="1" smtClean="0"/>
              <a:t>stabiele</a:t>
            </a:r>
            <a:r>
              <a:rPr lang="en-GB" dirty="0" smtClean="0"/>
              <a:t> punt </a:t>
            </a:r>
            <a:r>
              <a:rPr lang="en-GB" dirty="0" err="1" smtClean="0"/>
              <a:t>landwaarts</a:t>
            </a:r>
            <a:r>
              <a:rPr lang="en-GB" dirty="0" smtClean="0"/>
              <a:t> van de </a:t>
            </a:r>
            <a:r>
              <a:rPr lang="en-GB" dirty="0" err="1" smtClean="0"/>
              <a:t>primaire</a:t>
            </a:r>
            <a:r>
              <a:rPr lang="en-GB" dirty="0" smtClean="0"/>
              <a:t> </a:t>
            </a:r>
            <a:r>
              <a:rPr lang="en-GB" dirty="0" err="1" smtClean="0"/>
              <a:t>duinpiek</a:t>
            </a:r>
            <a:r>
              <a:rPr lang="en-GB" dirty="0" smtClean="0"/>
              <a:t> </a:t>
            </a:r>
            <a:r>
              <a:rPr lang="en-GB" dirty="0" err="1" smtClean="0"/>
              <a:t>ligt</a:t>
            </a:r>
            <a:r>
              <a:rPr lang="en-GB" dirty="0" smtClean="0"/>
              <a:t>.</a:t>
            </a:r>
          </a:p>
          <a:p>
            <a:r>
              <a:rPr lang="en-GB" dirty="0" smtClean="0"/>
              <a:t>N.B. </a:t>
            </a:r>
            <a:r>
              <a:rPr lang="en-GB" dirty="0" err="1" smtClean="0"/>
              <a:t>Berekening</a:t>
            </a:r>
            <a:r>
              <a:rPr lang="en-GB" dirty="0" smtClean="0"/>
              <a:t> </a:t>
            </a:r>
            <a:r>
              <a:rPr lang="en-GB" dirty="0" err="1" smtClean="0"/>
              <a:t>stabiele</a:t>
            </a:r>
            <a:r>
              <a:rPr lang="en-GB" dirty="0" smtClean="0"/>
              <a:t> punt is nu </a:t>
            </a:r>
            <a:r>
              <a:rPr lang="en-GB" dirty="0" err="1" smtClean="0"/>
              <a:t>afhankelijk</a:t>
            </a:r>
            <a:r>
              <a:rPr lang="en-GB" dirty="0" smtClean="0"/>
              <a:t> van </a:t>
            </a:r>
            <a:r>
              <a:rPr lang="en-GB" dirty="0" err="1" smtClean="0"/>
              <a:t>berekening</a:t>
            </a:r>
            <a:r>
              <a:rPr lang="en-GB" dirty="0" smtClean="0"/>
              <a:t> </a:t>
            </a:r>
            <a:r>
              <a:rPr lang="en-GB" dirty="0" err="1" smtClean="0"/>
              <a:t>pieken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288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303" y="731520"/>
            <a:ext cx="84059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Problem: no dune volume calculation done for </a:t>
            </a:r>
            <a:r>
              <a:rPr lang="en-GB" dirty="0" err="1" smtClean="0"/>
              <a:t>Terschelling</a:t>
            </a:r>
            <a:r>
              <a:rPr lang="en-GB" dirty="0" smtClean="0"/>
              <a:t> 4000160. </a:t>
            </a:r>
          </a:p>
          <a:p>
            <a:r>
              <a:rPr lang="en-GB" dirty="0" smtClean="0"/>
              <a:t>This is caused by the large elevation variability on the landward side of this transect.</a:t>
            </a:r>
            <a:br>
              <a:rPr lang="en-GB" dirty="0" smtClean="0"/>
            </a:br>
            <a:r>
              <a:rPr lang="en-GB" dirty="0" smtClean="0"/>
              <a:t>No solution necessary because this is a reasonable representation of reality.</a:t>
            </a:r>
          </a:p>
          <a:p>
            <a:endParaRPr lang="en-GB" dirty="0"/>
          </a:p>
          <a:p>
            <a:r>
              <a:rPr lang="en-GB" dirty="0" smtClean="0"/>
              <a:t>Problem: Sudden changes to very large values that indicate the location of the MLW, MSL and MHW.</a:t>
            </a:r>
          </a:p>
          <a:p>
            <a:r>
              <a:rPr lang="en-GB" dirty="0" smtClean="0"/>
              <a:t>Changes in MLW are caused by the presence of a tidal flat seaward of </a:t>
            </a:r>
            <a:r>
              <a:rPr lang="en-GB" dirty="0" err="1" smtClean="0"/>
              <a:t>Terschelling</a:t>
            </a:r>
            <a:r>
              <a:rPr lang="en-GB" dirty="0" smtClean="0"/>
              <a:t>. This can be solved by building in a horizontal limit, or a way to choose the most landward option. Or take the one closest to zero. Change way of finding MSL etc. to method also applied for the dune foot?</a:t>
            </a:r>
          </a:p>
          <a:p>
            <a:endParaRPr lang="en-GB" dirty="0" smtClean="0"/>
          </a:p>
          <a:p>
            <a:r>
              <a:rPr lang="en-GB" dirty="0" smtClean="0"/>
              <a:t>Step 1: rewritten some code to create </a:t>
            </a:r>
            <a:r>
              <a:rPr lang="en-GB" dirty="0" err="1" smtClean="0"/>
              <a:t>find_intersections</a:t>
            </a:r>
            <a:r>
              <a:rPr lang="en-GB" dirty="0" smtClean="0"/>
              <a:t>. This can be used for MSL, MHW and MLW and then the chosen intersection can be based on the </a:t>
            </a:r>
            <a:r>
              <a:rPr lang="en-GB" smtClean="0"/>
              <a:t>specific context.</a:t>
            </a:r>
            <a:endParaRPr lang="en-GB" dirty="0" smtClean="0"/>
          </a:p>
          <a:p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0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325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Christa van IJzendoorn</dc:creator>
  <cp:lastModifiedBy>Christa van IJzendoorn</cp:lastModifiedBy>
  <cp:revision>12</cp:revision>
  <dcterms:created xsi:type="dcterms:W3CDTF">2019-09-26T09:31:54Z</dcterms:created>
  <dcterms:modified xsi:type="dcterms:W3CDTF">2019-09-30T14:16:50Z</dcterms:modified>
</cp:coreProperties>
</file>