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97" r:id="rId7"/>
    <p:sldId id="298" r:id="rId8"/>
    <p:sldId id="293" r:id="rId9"/>
    <p:sldId id="295" r:id="rId10"/>
    <p:sldId id="292" r:id="rId11"/>
    <p:sldId id="299" r:id="rId12"/>
    <p:sldId id="294" r:id="rId13"/>
    <p:sldId id="296" r:id="rId14"/>
    <p:sldId id="279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>
        <p:scale>
          <a:sx n="81" d="100"/>
          <a:sy n="81" d="100"/>
        </p:scale>
        <p:origin x="754" y="19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260988B-DAED-43E5-8438-A02D97CD78B3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EB6193-5AA7-489B-8575-00593FC261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9096735-DD60-4489-83AC-578717F91D76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10895658-EA1F-4910-80AB-4DA76E1674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28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84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65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85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01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77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6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fr-F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fr-F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fr-FR" sz="1800"/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marL="685800" lvl="1" indent="-228600" rtl="0"/>
            <a:r>
              <a:rPr lang="fr-FR"/>
              <a:t>Deuxième niveau</a:t>
            </a:r>
          </a:p>
          <a:p>
            <a:pPr marL="1143000" lvl="2" indent="-228600" rtl="0"/>
            <a:r>
              <a:rPr lang="fr-FR"/>
              <a:t>Troisième niveau</a:t>
            </a:r>
          </a:p>
          <a:p>
            <a:pPr marL="1600200" lvl="3" indent="-228600" rtl="0"/>
            <a:r>
              <a:rPr lang="fr-FR"/>
              <a:t>Quatrième niveau</a:t>
            </a:r>
          </a:p>
          <a:p>
            <a:pPr marL="2057400" lvl="4" indent="-228600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l’icône pour insérer un tableau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1731CCF-48A8-4F81-AFEC-9F7A165BD579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48" name="Graphisme 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sme 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fr-F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fr-F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fr-F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fr-F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B4C17FE-30B5-499A-9EB6-5257A5DB07DA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tableau 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fr-F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fr-FR"/>
              <a:t>Cliquez sur l’icône pour insérer un tableau</a:t>
            </a:r>
          </a:p>
          <a:p>
            <a:pPr rtl="0"/>
            <a:endParaRPr lang="fr-FR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DF2B9AA-5015-4A55-BA56-BDA7635453D4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fr-F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0" name="Image 19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4" name="Graphisme 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C82C3739-A48D-4D72-8399-3A78E89347AF}" type="datetime1">
              <a:rPr lang="fr-FR" smtClean="0"/>
              <a:t>18/04/2024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Image 10" descr="Motif à bandes noires et blanches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e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e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e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8" name="Graphisme 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7" name="Espace réservé de la date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9C450D9F-4F50-4B61-ACBA-9BB53B857D6A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68" name="Espace réservé du pied de page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9" name="Espace réservé du numéro de diapositiv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8" name="Graphisme 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sme 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73" name="Graphisme 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e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e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e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e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sur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92" name="Espace réservé de la date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DA043FB-7B03-4877-93EF-AE18CFEB6897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193" name="Espace réservé du pied de page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94" name="Espace réservé du numéro de diapositiv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0FEAF1-E3C9-42F3-A01E-3018B9694D87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sme 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Graphique 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01" name="Forme libre : Forme 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3" name="Forme libre : Forme 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/>
            </a:lvl1pPr>
            <a:lvl2pPr>
              <a:lnSpc>
                <a:spcPts val="2000"/>
              </a:lnSpc>
              <a:defRPr lang="fr-FR" sz="1800"/>
            </a:lvl2pPr>
            <a:lvl3pPr>
              <a:lnSpc>
                <a:spcPts val="2000"/>
              </a:lnSpc>
              <a:defRPr lang="fr-FR" sz="1800"/>
            </a:lvl3pPr>
            <a:lvl4pPr>
              <a:lnSpc>
                <a:spcPts val="2000"/>
              </a:lnSpc>
              <a:defRPr lang="fr-FR" sz="1800"/>
            </a:lvl4pPr>
            <a:lvl5pPr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0F9B10-9921-4525-AB72-AC158EA52A87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3847E853-E806-4F96-ABC7-8B3A83E2C31C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6" name="Graphisme 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6A7216-21F6-47AF-AE32-212B6128DEAD}" type="datetime1">
              <a:rPr lang="fr-FR" smtClean="0"/>
              <a:t>18/04/2024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5272" y="677918"/>
            <a:ext cx="6856292" cy="359059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CIPHER ROGUE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12387440-E4F7-D01A-4289-A3BE0AF36848}"/>
              </a:ext>
            </a:extLst>
          </p:cNvPr>
          <p:cNvSpPr/>
          <p:nvPr/>
        </p:nvSpPr>
        <p:spPr>
          <a:xfrm rot="1795688">
            <a:off x="3721979" y="1790700"/>
            <a:ext cx="1194093" cy="1031598"/>
          </a:xfrm>
          <a:custGeom>
            <a:avLst/>
            <a:gdLst>
              <a:gd name="connsiteX0" fmla="*/ 530352 w 1060704"/>
              <a:gd name="connsiteY0" fmla="*/ 0 h 914400"/>
              <a:gd name="connsiteX1" fmla="*/ 1060704 w 1060704"/>
              <a:gd name="connsiteY1" fmla="*/ 914400 h 914400"/>
              <a:gd name="connsiteX2" fmla="*/ 1036635 w 1060704"/>
              <a:gd name="connsiteY2" fmla="*/ 914400 h 914400"/>
              <a:gd name="connsiteX3" fmla="*/ 539555 w 1060704"/>
              <a:gd name="connsiteY3" fmla="*/ 553362 h 914400"/>
              <a:gd name="connsiteX4" fmla="*/ 42475 w 1060704"/>
              <a:gd name="connsiteY4" fmla="*/ 914400 h 914400"/>
              <a:gd name="connsiteX5" fmla="*/ 0 w 1060704"/>
              <a:gd name="connsiteY5" fmla="*/ 914400 h 914400"/>
              <a:gd name="connsiteX6" fmla="*/ 530352 w 1060704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704" h="914400">
                <a:moveTo>
                  <a:pt x="530352" y="0"/>
                </a:moveTo>
                <a:lnTo>
                  <a:pt x="1060704" y="914400"/>
                </a:lnTo>
                <a:lnTo>
                  <a:pt x="1036635" y="914400"/>
                </a:lnTo>
                <a:lnTo>
                  <a:pt x="539555" y="553362"/>
                </a:lnTo>
                <a:lnTo>
                  <a:pt x="42475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0C5679-46CB-304E-4853-BD6731A40763}"/>
              </a:ext>
            </a:extLst>
          </p:cNvPr>
          <p:cNvSpPr txBox="1"/>
          <p:nvPr/>
        </p:nvSpPr>
        <p:spPr>
          <a:xfrm>
            <a:off x="6962775" y="5764583"/>
            <a:ext cx="4889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Réalisé par Kévin Angelier-Leplan</a:t>
            </a:r>
          </a:p>
          <a:p>
            <a:r>
              <a:rPr lang="fr-FR" sz="2400" dirty="0">
                <a:solidFill>
                  <a:schemeClr val="bg1"/>
                </a:solidFill>
              </a:rPr>
              <a:t>Supervisé par Élodie </a:t>
            </a:r>
            <a:r>
              <a:rPr lang="fr-FR" sz="2400" dirty="0" err="1">
                <a:solidFill>
                  <a:schemeClr val="bg1"/>
                </a:solidFill>
              </a:rPr>
              <a:t>Desserée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241300"/>
            <a:ext cx="106680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Game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8" name="Image 7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69C2955-88B7-D323-868F-CBB744C0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691"/>
            <a:ext cx="12192000" cy="6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4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78028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F3FC5D-5082-4DE8-47E0-003CED1C6AB9}"/>
              </a:ext>
            </a:extLst>
          </p:cNvPr>
          <p:cNvSpPr txBox="1"/>
          <p:nvPr/>
        </p:nvSpPr>
        <p:spPr>
          <a:xfrm>
            <a:off x="1552574" y="2053472"/>
            <a:ext cx="513576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Défis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Collisions entre les ennemis et avec les murs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Gestion de la mémoire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Amélioration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Plus de type d’ennemis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Plus de type de projectiles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Plus d’obstacles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Des améliorations entre chaque niveau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Des boss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Effets visuels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Meilleure gestion des déplacements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49" y="747522"/>
            <a:ext cx="9505739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Entités du jeu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10" name="Signe Plus 9">
            <a:extLst>
              <a:ext uri="{FF2B5EF4-FFF2-40B4-BE49-F238E27FC236}">
                <a16:creationId xmlns:a16="http://schemas.microsoft.com/office/drawing/2014/main" id="{6AF8266E-0704-109B-10A2-9B999F577B06}"/>
              </a:ext>
            </a:extLst>
          </p:cNvPr>
          <p:cNvSpPr/>
          <p:nvPr/>
        </p:nvSpPr>
        <p:spPr>
          <a:xfrm>
            <a:off x="9735826" y="2970483"/>
            <a:ext cx="914400" cy="914400"/>
          </a:xfrm>
          <a:prstGeom prst="mathPlus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>
            <a:extLst>
              <a:ext uri="{FF2B5EF4-FFF2-40B4-BE49-F238E27FC236}">
                <a16:creationId xmlns:a16="http://schemas.microsoft.com/office/drawing/2014/main" id="{281FF28F-B8BE-503F-A65D-8B06A54AADB0}"/>
              </a:ext>
            </a:extLst>
          </p:cNvPr>
          <p:cNvSpPr/>
          <p:nvPr/>
        </p:nvSpPr>
        <p:spPr>
          <a:xfrm>
            <a:off x="6652240" y="2905125"/>
            <a:ext cx="960120" cy="914400"/>
          </a:xfrm>
          <a:prstGeom prst="pentagon">
            <a:avLst/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FA29297A-8A8B-72EA-3546-33BF884A6575}"/>
              </a:ext>
            </a:extLst>
          </p:cNvPr>
          <p:cNvSpPr/>
          <p:nvPr/>
        </p:nvSpPr>
        <p:spPr>
          <a:xfrm>
            <a:off x="5348137" y="3138101"/>
            <a:ext cx="671830" cy="579164"/>
          </a:xfrm>
          <a:prstGeom prst="triangle">
            <a:avLst/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7D1C52-48A9-2D3D-5F03-55BC4B5D6AEE}"/>
              </a:ext>
            </a:extLst>
          </p:cNvPr>
          <p:cNvSpPr/>
          <p:nvPr/>
        </p:nvSpPr>
        <p:spPr>
          <a:xfrm>
            <a:off x="3890313" y="3028700"/>
            <a:ext cx="797965" cy="797965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ctogone 19">
            <a:extLst>
              <a:ext uri="{FF2B5EF4-FFF2-40B4-BE49-F238E27FC236}">
                <a16:creationId xmlns:a16="http://schemas.microsoft.com/office/drawing/2014/main" id="{DFA0787E-2227-D08E-5816-A5AFB90FBA67}"/>
              </a:ext>
            </a:extLst>
          </p:cNvPr>
          <p:cNvSpPr/>
          <p:nvPr/>
        </p:nvSpPr>
        <p:spPr>
          <a:xfrm>
            <a:off x="8270043" y="2961316"/>
            <a:ext cx="914400" cy="914400"/>
          </a:xfrm>
          <a:prstGeom prst="octagon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24" name="Forme libre : forme 23">
            <a:extLst>
              <a:ext uri="{FF2B5EF4-FFF2-40B4-BE49-F238E27FC236}">
                <a16:creationId xmlns:a16="http://schemas.microsoft.com/office/drawing/2014/main" id="{29255DE0-270C-13C2-D252-6F6CA2E24142}"/>
              </a:ext>
            </a:extLst>
          </p:cNvPr>
          <p:cNvSpPr/>
          <p:nvPr/>
        </p:nvSpPr>
        <p:spPr>
          <a:xfrm>
            <a:off x="2229746" y="2943583"/>
            <a:ext cx="1060704" cy="914400"/>
          </a:xfrm>
          <a:custGeom>
            <a:avLst/>
            <a:gdLst>
              <a:gd name="connsiteX0" fmla="*/ 530352 w 1060704"/>
              <a:gd name="connsiteY0" fmla="*/ 0 h 914400"/>
              <a:gd name="connsiteX1" fmla="*/ 1060704 w 1060704"/>
              <a:gd name="connsiteY1" fmla="*/ 914400 h 914400"/>
              <a:gd name="connsiteX2" fmla="*/ 1036635 w 1060704"/>
              <a:gd name="connsiteY2" fmla="*/ 914400 h 914400"/>
              <a:gd name="connsiteX3" fmla="*/ 539555 w 1060704"/>
              <a:gd name="connsiteY3" fmla="*/ 553362 h 914400"/>
              <a:gd name="connsiteX4" fmla="*/ 42475 w 1060704"/>
              <a:gd name="connsiteY4" fmla="*/ 914400 h 914400"/>
              <a:gd name="connsiteX5" fmla="*/ 0 w 1060704"/>
              <a:gd name="connsiteY5" fmla="*/ 914400 h 914400"/>
              <a:gd name="connsiteX6" fmla="*/ 530352 w 1060704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704" h="914400">
                <a:moveTo>
                  <a:pt x="530352" y="0"/>
                </a:moveTo>
                <a:lnTo>
                  <a:pt x="1060704" y="914400"/>
                </a:lnTo>
                <a:lnTo>
                  <a:pt x="1036635" y="914400"/>
                </a:lnTo>
                <a:lnTo>
                  <a:pt x="539555" y="553362"/>
                </a:lnTo>
                <a:lnTo>
                  <a:pt x="42475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C69FC625-CCE3-D967-DAF6-FC304D2B24F7}"/>
              </a:ext>
            </a:extLst>
          </p:cNvPr>
          <p:cNvSpPr/>
          <p:nvPr/>
        </p:nvSpPr>
        <p:spPr>
          <a:xfrm>
            <a:off x="493003" y="2905125"/>
            <a:ext cx="1194093" cy="1031598"/>
          </a:xfrm>
          <a:custGeom>
            <a:avLst/>
            <a:gdLst>
              <a:gd name="connsiteX0" fmla="*/ 530352 w 1060704"/>
              <a:gd name="connsiteY0" fmla="*/ 0 h 914400"/>
              <a:gd name="connsiteX1" fmla="*/ 1060704 w 1060704"/>
              <a:gd name="connsiteY1" fmla="*/ 914400 h 914400"/>
              <a:gd name="connsiteX2" fmla="*/ 1036635 w 1060704"/>
              <a:gd name="connsiteY2" fmla="*/ 914400 h 914400"/>
              <a:gd name="connsiteX3" fmla="*/ 539555 w 1060704"/>
              <a:gd name="connsiteY3" fmla="*/ 553362 h 914400"/>
              <a:gd name="connsiteX4" fmla="*/ 42475 w 1060704"/>
              <a:gd name="connsiteY4" fmla="*/ 914400 h 914400"/>
              <a:gd name="connsiteX5" fmla="*/ 0 w 1060704"/>
              <a:gd name="connsiteY5" fmla="*/ 914400 h 914400"/>
              <a:gd name="connsiteX6" fmla="*/ 530352 w 1060704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704" h="914400">
                <a:moveTo>
                  <a:pt x="530352" y="0"/>
                </a:moveTo>
                <a:lnTo>
                  <a:pt x="1060704" y="914400"/>
                </a:lnTo>
                <a:lnTo>
                  <a:pt x="1036635" y="914400"/>
                </a:lnTo>
                <a:lnTo>
                  <a:pt x="539555" y="553362"/>
                </a:lnTo>
                <a:lnTo>
                  <a:pt x="42475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62EB77-B908-7B0B-1B09-2BED5CE36E90}"/>
              </a:ext>
            </a:extLst>
          </p:cNvPr>
          <p:cNvSpPr txBox="1"/>
          <p:nvPr/>
        </p:nvSpPr>
        <p:spPr>
          <a:xfrm>
            <a:off x="676314" y="23622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Player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3B5B83-0518-3F79-3BFE-81F746E8612C}"/>
              </a:ext>
            </a:extLst>
          </p:cNvPr>
          <p:cNvSpPr txBox="1"/>
          <p:nvPr/>
        </p:nvSpPr>
        <p:spPr>
          <a:xfrm>
            <a:off x="2240032" y="2126992"/>
            <a:ext cx="101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Shooter</a:t>
            </a:r>
          </a:p>
          <a:p>
            <a:pPr algn="ctr"/>
            <a:r>
              <a:rPr lang="fr-FR" dirty="0"/>
              <a:t>Sniper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E987FA-998F-DEBB-0A6F-305D414AAF1F}"/>
              </a:ext>
            </a:extLst>
          </p:cNvPr>
          <p:cNvSpPr txBox="1"/>
          <p:nvPr/>
        </p:nvSpPr>
        <p:spPr>
          <a:xfrm>
            <a:off x="3797347" y="237172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Bomber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28C381-7F66-FF46-DA0D-20D7D8084BD7}"/>
              </a:ext>
            </a:extLst>
          </p:cNvPr>
          <p:cNvSpPr txBox="1"/>
          <p:nvPr/>
        </p:nvSpPr>
        <p:spPr>
          <a:xfrm>
            <a:off x="5231524" y="2371725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Seeker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8198CED-31C2-9B35-A4FB-E8E899580FFF}"/>
              </a:ext>
            </a:extLst>
          </p:cNvPr>
          <p:cNvSpPr txBox="1"/>
          <p:nvPr/>
        </p:nvSpPr>
        <p:spPr>
          <a:xfrm>
            <a:off x="6607637" y="2362200"/>
            <a:ext cx="104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7D5FF8D-AD79-5A71-AF80-D4367F76958E}"/>
              </a:ext>
            </a:extLst>
          </p:cNvPr>
          <p:cNvSpPr txBox="1"/>
          <p:nvPr/>
        </p:nvSpPr>
        <p:spPr>
          <a:xfrm>
            <a:off x="8328351" y="2403991"/>
            <a:ext cx="79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Turret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5C2DF50-F51E-0AB3-7B44-D7C3BE69324F}"/>
              </a:ext>
            </a:extLst>
          </p:cNvPr>
          <p:cNvSpPr txBox="1"/>
          <p:nvPr/>
        </p:nvSpPr>
        <p:spPr>
          <a:xfrm>
            <a:off x="9640630" y="2403991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Spawner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779081-0E8E-4F73-0D8F-443C6C8338C8}"/>
              </a:ext>
            </a:extLst>
          </p:cNvPr>
          <p:cNvSpPr/>
          <p:nvPr/>
        </p:nvSpPr>
        <p:spPr>
          <a:xfrm>
            <a:off x="870974" y="4998035"/>
            <a:ext cx="43815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9AF2BF-3A86-083F-E175-E14E2F89F985}"/>
              </a:ext>
            </a:extLst>
          </p:cNvPr>
          <p:cNvSpPr txBox="1"/>
          <p:nvPr/>
        </p:nvSpPr>
        <p:spPr>
          <a:xfrm>
            <a:off x="426219" y="4288196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Bullet</a:t>
            </a:r>
          </a:p>
          <a:p>
            <a:pPr algn="ctr"/>
            <a:r>
              <a:rPr lang="fr-FR" dirty="0"/>
              <a:t>Bombshell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1CF8929-D06C-AC56-F793-445DACA271B7}"/>
              </a:ext>
            </a:extLst>
          </p:cNvPr>
          <p:cNvSpPr/>
          <p:nvPr/>
        </p:nvSpPr>
        <p:spPr>
          <a:xfrm>
            <a:off x="2530872" y="4843653"/>
            <a:ext cx="438150" cy="438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9A69C7E-0AB7-2858-7298-737A532682FD}"/>
              </a:ext>
            </a:extLst>
          </p:cNvPr>
          <p:cNvSpPr/>
          <p:nvPr/>
        </p:nvSpPr>
        <p:spPr>
          <a:xfrm>
            <a:off x="2541023" y="5472303"/>
            <a:ext cx="438150" cy="4381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991E1FC-CC8D-63C9-9E3C-585C4FEAD32E}"/>
              </a:ext>
            </a:extLst>
          </p:cNvPr>
          <p:cNvSpPr txBox="1"/>
          <p:nvPr/>
        </p:nvSpPr>
        <p:spPr>
          <a:xfrm>
            <a:off x="2356249" y="4429125"/>
            <a:ext cx="78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Bullet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ED6FA0-EE86-9C4B-5480-7A2DD604CBA4}"/>
              </a:ext>
            </a:extLst>
          </p:cNvPr>
          <p:cNvSpPr txBox="1"/>
          <p:nvPr/>
        </p:nvSpPr>
        <p:spPr>
          <a:xfrm>
            <a:off x="3662694" y="442669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Bombshell</a:t>
            </a:r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AAE7081-6431-1E3C-843F-08B3E64E836F}"/>
              </a:ext>
            </a:extLst>
          </p:cNvPr>
          <p:cNvSpPr/>
          <p:nvPr/>
        </p:nvSpPr>
        <p:spPr>
          <a:xfrm>
            <a:off x="4097804" y="4841220"/>
            <a:ext cx="438150" cy="1132781"/>
          </a:xfrm>
          <a:custGeom>
            <a:avLst/>
            <a:gdLst>
              <a:gd name="connsiteX0" fmla="*/ 186332 w 372662"/>
              <a:gd name="connsiteY0" fmla="*/ 0 h 963470"/>
              <a:gd name="connsiteX1" fmla="*/ 339919 w 372662"/>
              <a:gd name="connsiteY1" fmla="*/ 184666 h 963470"/>
              <a:gd name="connsiteX2" fmla="*/ 339918 w 372662"/>
              <a:gd name="connsiteY2" fmla="*/ 184672 h 963470"/>
              <a:gd name="connsiteX3" fmla="*/ 339918 w 372662"/>
              <a:gd name="connsiteY3" fmla="*/ 716205 h 963470"/>
              <a:gd name="connsiteX4" fmla="*/ 214919 w 372662"/>
              <a:gd name="connsiteY4" fmla="*/ 716205 h 963470"/>
              <a:gd name="connsiteX5" fmla="*/ 372662 w 372662"/>
              <a:gd name="connsiteY5" fmla="*/ 963470 h 963470"/>
              <a:gd name="connsiteX6" fmla="*/ 0 w 372662"/>
              <a:gd name="connsiteY6" fmla="*/ 963470 h 963470"/>
              <a:gd name="connsiteX7" fmla="*/ 157744 w 372662"/>
              <a:gd name="connsiteY7" fmla="*/ 716205 h 963470"/>
              <a:gd name="connsiteX8" fmla="*/ 32745 w 372662"/>
              <a:gd name="connsiteY8" fmla="*/ 716205 h 963470"/>
              <a:gd name="connsiteX9" fmla="*/ 32745 w 372662"/>
              <a:gd name="connsiteY9" fmla="*/ 184666 h 963470"/>
              <a:gd name="connsiteX10" fmla="*/ 186332 w 372662"/>
              <a:gd name="connsiteY10" fmla="*/ 0 h 96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2662" h="963470">
                <a:moveTo>
                  <a:pt x="186332" y="0"/>
                </a:moveTo>
                <a:cubicBezTo>
                  <a:pt x="271156" y="0"/>
                  <a:pt x="339919" y="82678"/>
                  <a:pt x="339919" y="184666"/>
                </a:cubicBezTo>
                <a:lnTo>
                  <a:pt x="339918" y="184672"/>
                </a:lnTo>
                <a:lnTo>
                  <a:pt x="339918" y="716205"/>
                </a:lnTo>
                <a:lnTo>
                  <a:pt x="214919" y="716205"/>
                </a:lnTo>
                <a:lnTo>
                  <a:pt x="372662" y="963470"/>
                </a:lnTo>
                <a:lnTo>
                  <a:pt x="0" y="963470"/>
                </a:lnTo>
                <a:lnTo>
                  <a:pt x="157744" y="716205"/>
                </a:lnTo>
                <a:lnTo>
                  <a:pt x="32745" y="716205"/>
                </a:lnTo>
                <a:lnTo>
                  <a:pt x="32745" y="184666"/>
                </a:lnTo>
                <a:cubicBezTo>
                  <a:pt x="32745" y="82678"/>
                  <a:pt x="101508" y="0"/>
                  <a:pt x="18633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B44FC8F-30E3-FC5C-B307-313C91E1707B}"/>
              </a:ext>
            </a:extLst>
          </p:cNvPr>
          <p:cNvSpPr txBox="1"/>
          <p:nvPr/>
        </p:nvSpPr>
        <p:spPr>
          <a:xfrm>
            <a:off x="8333546" y="4426696"/>
            <a:ext cx="78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Bullet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BCB4680-668B-F81F-D4BC-714EB96450A2}"/>
              </a:ext>
            </a:extLst>
          </p:cNvPr>
          <p:cNvSpPr/>
          <p:nvPr/>
        </p:nvSpPr>
        <p:spPr>
          <a:xfrm>
            <a:off x="8508168" y="4843653"/>
            <a:ext cx="438150" cy="438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97047E5-FD1A-85A3-A696-F226B13C1001}"/>
              </a:ext>
            </a:extLst>
          </p:cNvPr>
          <p:cNvSpPr txBox="1"/>
          <p:nvPr/>
        </p:nvSpPr>
        <p:spPr>
          <a:xfrm>
            <a:off x="9741343" y="4426696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Seeker</a:t>
            </a:r>
            <a:endParaRPr lang="fr-FR" dirty="0"/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122701B5-D05B-827A-C3BB-51D59B73B064}"/>
              </a:ext>
            </a:extLst>
          </p:cNvPr>
          <p:cNvSpPr/>
          <p:nvPr/>
        </p:nvSpPr>
        <p:spPr>
          <a:xfrm>
            <a:off x="9973950" y="4902351"/>
            <a:ext cx="438150" cy="379452"/>
          </a:xfrm>
          <a:prstGeom prst="triangle">
            <a:avLst/>
          </a:prstGeom>
          <a:noFill/>
          <a:ln w="952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55" y="498350"/>
            <a:ext cx="9866540" cy="78028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Diagramme des classes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C6200A-F411-4FF6-7369-C909F430A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39" b="19399"/>
          <a:stretch/>
        </p:blipFill>
        <p:spPr>
          <a:xfrm>
            <a:off x="-20445" y="1556478"/>
            <a:ext cx="12212446" cy="46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7563-7495-3444-4800-1B1DEC5F51EB}"/>
              </a:ext>
            </a:extLst>
          </p:cNvPr>
          <p:cNvSpPr/>
          <p:nvPr/>
        </p:nvSpPr>
        <p:spPr>
          <a:xfrm>
            <a:off x="0" y="-281354"/>
            <a:ext cx="12192000" cy="731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9DADA0-7D25-1972-B7AE-B95D9799F433}"/>
              </a:ext>
            </a:extLst>
          </p:cNvPr>
          <p:cNvSpPr txBox="1"/>
          <p:nvPr/>
        </p:nvSpPr>
        <p:spPr>
          <a:xfrm>
            <a:off x="0" y="86916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" panose="020B0604020104020204" pitchFamily="34" charset="0"/>
              </a:rPr>
              <a:t>https://mermaid.ink/svg/pako:eNrtW_9v2zYW_1d4KhA4s72Lt8vaBm2AJm2WAQtaNMYV2OVwYCza5iKJmkQl8XLt3z5-1yP1JY6bQ7er9UMs8X3h4-PnPT5Syl00YzGJDqJZgsvyNcWLAqcXGRLXm4ykK_Tiv-Oxvj1fMsZJ0U48XuJi0UU8z2jeRTti6WWnHCFXnbQc32RdxGlVFIRfZBfZuwSvSIEsQTb9iFMiGg6RpoEGw-KeP-AkAY9HVZJIrXWDsL1cEo_pHSsppyyTPWmzak31s1VVt9RydZseKMe8lNpcb2A0sM3vW_fQaAYesVaBBmsWbHI9uOZAKWDWt85iPTkKWUg66M6w5vpHk-U1RKXAD4n_k_PiBbomM87Eb5XR3yqi2rRhh4eH6FLdlWb8myt4lSQPkrduUCrsQ_kADdLZUvgGP0xOjVQKEnFDiSdq2Ute0GxxiFJSlnhBpqRIaYaTmnWsOVBMS-X8-ExzAo55wjBvMExpaoMMcM2qomRFSKuyki4yEiOacZSQawINuGQsMXL_pCW9TEhIVBICOwUnMaBJZcRF_DErOSDGrBKaxPiFlDQnkEtxfk4S4SQB1FNaCl-t_jXZ-zfgmpJbjrj4A9pOmBAF6JSeVpfE8GAXEizFXJ9aOAIWc10zGqMqjzEnA_SeZDEpPtAsZjc76Eb9jpCZEJJwLIcWaG1XC7XHBb7ZUHevcnOpOaOlDunXBMeDXRSqWUcPNJlmlP8sYdCm6wHKzOVw-Gq2pOLXNxHMuPPXCb5y0bOp78a1-491nDySQiKCmK1kHikHu033wLHoJHfMkkTEGst6-IV2MAGzJZld6VxZOukPlC9d_utT5XR1qXz79qhPPJTvUCNTtzNON6kk2au6QzdASqkyxRnO-_X0K4Im5xWXk3VSsHTKBnbBRHPxPHLrJ-Ksv7u1-oPdzmmSPEa_D-nYm6mCiKx2vx836sFLcHqtUstQe2zda8DmFkBDSrkyeRD86Bc_1ul3YPHWUX-LGk0rZIWHVs6qdQ1oYMRt9lg1OSSmBV3-rGzeA2SzdAoOc-dU1BhhomzHYtUcOhTtIMaXpOhmHXexNji_MWMoZzjB3Wx_b2VDoBdr5MsBQvfZWbOPe9jV2mYZX67L-Ld1GV908gW4kWEMMDPWeYr-TuDiVc9Bbm8ApqSKQYMDBMbwnmIBspo1_6fM18oufxWZUzxC3tqsBeEhkDWHHI0gnosBDXpEBdvAqy2FXeS23WOnLCW5qFuN13QtN1cFXb3mq6qvKgjilCfEPhjaeV5Qbkjm3r8M33sxZJwtBNMS50TtaY4qzoXRHRy_VZRbDmgIEFWPqGEqEDUcFtbisiN2OWKNAhCySocucRYn5Dihs6tegcDZourjS-jtoPCvvQ8Hk8Kth25SMlNXhYeeS0lW6eHf51m_HysFNLe40_rCjWbQqBt3XUZew7OW8zMc66otuGDUrc14HjWTwFQeyHC7PpQ5IbF7EAE30gW8iOOVF3qf6l68dm_D0lOydnoI7TTzSc375jZPmKzn1hAyWei1qNc4FivXwDl93cSjzW9LPY7ySsLLlzJ7aEGcrnKfZkySlWmzfYlLNbxYbkDa9h-GjXJ7ItXY4avi4ptDyfPGHgM0duVyWs_wbaN9LiZZzhJ6ifYaRC4IU3YiWAT5e0BuwZgPrYYqFZEjCzVpTbjFx-7QJQS8quIh2nVLG9K9zu5Ht7lVu6dqxuXJg6uGPpleQD6EOO9A-bA7wQK81hM0RB2QhCBogNJHSIhLQB2iOiLqMYbazVr7GqdqrVDEvtlGa0wvapvfkedqBKbb1ML1GaGZ7yGYxBMs8Y58gujKtCOfEqvRtNOWBCd82U6b04K8FzPcTtWb53NgTjtDi1nSy4a6ZHqhbgxdjnpo7iXyht2HQRZOI-3kdc84d-wh55py4GxzBxxuridtzjV39MFm8zRDOWEINkp6zP4GSr5aGHyZMXYsnNZuz86CzAi9JjqIfprLOf4iVq9j3CldzzZ7vrxjD5jvV64KJB17rcw95VEX-6mK1m4hFAi6jKfOHZv0zoQbMNZJV4Y74GjJiKiZE20ylPhV5xAjuUSbO0U072E8WbuLE8y5TzFbcZVqtRmep1J2TQaPFpTBGqyAcAd8c00LXuEkKP02wbr33me0gf0bwLgx6NHnBJwHWuiX3q1Aj8yb-Vx0Xz5AtKX-bDJ9csdQ66WuzRLX5l70z_F18gcR6oIuIzfv6rOKdZMR4OypuIbw1Nevt4ZBfjlj17gupoZd2aczodj6srXf09zmm1A1jn-tSmf2ES5J_DYzhf9go5S-Vg_61cJDo3O3mZhbtavD_1ZXqZp2yvTCW2OAg4X4InvSmFlQqj7xdZq0bCtWkJ1hTgZiaq-eu6r2SfCaK9UwgBQdZ53bE29H4u9VgDWAV9s0cpbUawS0YBfaFvrvpOJVoVNtHVAw83rSOvZSYcxyWhWZ2exon7-CBgulGSiG295XhTblWFTeIpOJdBVO5-gRVi-wLCK7w_6ZZuTt_Jwulvzzu_R6sOxW6yHC8i31o_QCNgfgaxi4CMt325zOwLcgqqWELAgKtx72DlvfO2_X8o3r1f7lO5AKF26_svO3QBugqmegQSe2fvwCM9YCdvPN2IZoN9JbuP9V4O6UfcBFJhh-YRnpLH_Hj4Hbxq4n1Cut0e94us5dwhMoMRPHLGEFmsm_u3oXpUs4gGz94eIW2F9VHv8rINVHqf6g9042b4G6BeqfBqgdpdHDwaNQj0LYq6_Rt6jfov7_GfUh6PW_S2xR_zWi_n9RPOh_sdmWuFs0_TlyXZjvFP6-jg8MolGUkiLFNI4OIjXki4gvSUouogNxG-Pi6iLSfLji7HyVzaKDOU5KMop0fJn_-3OtJKai1zPzn4Esm9OFEM5xFh3cRbfRwXjv2z1xTZ5-93x_Mpl8P3n-_Nlkf7I_ilbRweQfe99Onu_98N2zvf3J0_2nzz6Oot8ZE9onSscv6l719PEPE7PUbA</a:t>
            </a:r>
          </a:p>
        </p:txBody>
      </p:sp>
    </p:spTree>
    <p:extLst>
      <p:ext uri="{BB962C8B-B14F-4D97-AF65-F5344CB8AC3E}">
        <p14:creationId xmlns:p14="http://schemas.microsoft.com/office/powerpoint/2010/main" val="342525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241300"/>
            <a:ext cx="106680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Enemy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8" name="Image 17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29968F5-E7AD-CE5F-9209-3A23135D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0" y="432589"/>
            <a:ext cx="10558600" cy="6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5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241300"/>
            <a:ext cx="106680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Enemy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9" name="Image 8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BD3F3996-C2CE-28B7-8700-8FDDC9C3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82" y="361157"/>
            <a:ext cx="10118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241300"/>
            <a:ext cx="106680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Player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22" name="Image 2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0277A96-7FCA-4B86-4935-2F09A37F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7845"/>
            <a:ext cx="12192000" cy="49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241300"/>
            <a:ext cx="106680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Player &amp; Enemy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9" name="Image 8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FE048A74-2D1C-E169-B900-FC4783C8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627"/>
            <a:ext cx="12192000" cy="64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241300"/>
            <a:ext cx="10668000" cy="132556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Game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CCE8CCE8-5E1D-B1A6-BCA1-5A4360DC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1" y="355756"/>
            <a:ext cx="1061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05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0_TF33968143_Win32" id="{8641F128-7FEB-43E8-A21B-BA125078AED1}" vid="{77CC1D9F-BAE1-40A4-99EF-F4D02F5295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  <ds:schemaRef ds:uri="230e9df3-be65-4c73-a93b-d1236ebd677e"/>
    <ds:schemaRef ds:uri="http://purl.org/dc/elements/1.1/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{55C34075-D449-40CE-915A-FD0226C9095B}tf33968143_win32</Template>
  <TotalTime>590</TotalTime>
  <Words>205</Words>
  <Application>Microsoft Office PowerPoint</Application>
  <PresentationFormat>Grand écran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Abadi</vt:lpstr>
      <vt:lpstr>Arial</vt:lpstr>
      <vt:lpstr>Avenir Next LT Pro</vt:lpstr>
      <vt:lpstr>Calibri</vt:lpstr>
      <vt:lpstr>Personnalisé</vt:lpstr>
      <vt:lpstr>CIPHER ROGUE</vt:lpstr>
      <vt:lpstr>Entités du jeu</vt:lpstr>
      <vt:lpstr>Diagramme des classes</vt:lpstr>
      <vt:lpstr>Présentation PowerPoint</vt:lpstr>
      <vt:lpstr>Enemy</vt:lpstr>
      <vt:lpstr>Enemy</vt:lpstr>
      <vt:lpstr>Player</vt:lpstr>
      <vt:lpstr>Player &amp; Enemy</vt:lpstr>
      <vt:lpstr>Game</vt:lpstr>
      <vt:lpstr>Game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ROGUE</dc:title>
  <dc:creator>Kévin ANGELIER-LEPLAN</dc:creator>
  <cp:lastModifiedBy>Kévin ANGELIER-LEPLAN</cp:lastModifiedBy>
  <cp:revision>6</cp:revision>
  <dcterms:created xsi:type="dcterms:W3CDTF">2024-04-18T01:38:41Z</dcterms:created>
  <dcterms:modified xsi:type="dcterms:W3CDTF">2024-04-18T12:09:32Z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