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0C05-8FAF-8D4E-BAB5-9B15DF85CF85}" type="datetimeFigureOut">
              <a:rPr lang="en-US" smtClean="0"/>
              <a:t>12/May/17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07E5-0506-4C42-BD25-4F20C6C44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96425" y="486219"/>
            <a:ext cx="3139432" cy="1082657"/>
            <a:chOff x="896425" y="486219"/>
            <a:chExt cx="3139432" cy="1082657"/>
          </a:xfrm>
        </p:grpSpPr>
        <p:sp>
          <p:nvSpPr>
            <p:cNvPr id="4" name="Oval 3"/>
            <p:cNvSpPr/>
            <p:nvPr/>
          </p:nvSpPr>
          <p:spPr>
            <a:xfrm>
              <a:off x="896425" y="663037"/>
              <a:ext cx="475175" cy="550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663037"/>
              <a:ext cx="475175" cy="550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97369" y="663037"/>
              <a:ext cx="475175" cy="550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9688" y="663037"/>
              <a:ext cx="475175" cy="550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682" y="663037"/>
              <a:ext cx="475175" cy="550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04571" y="849808"/>
              <a:ext cx="2567883" cy="102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lock Arc 9"/>
            <p:cNvSpPr/>
            <p:nvPr/>
          </p:nvSpPr>
          <p:spPr>
            <a:xfrm flipV="1">
              <a:off x="2300085" y="486219"/>
              <a:ext cx="1649787" cy="1082657"/>
            </a:xfrm>
            <a:prstGeom prst="blockArc">
              <a:avLst>
                <a:gd name="adj1" fmla="val 10800000"/>
                <a:gd name="adj2" fmla="val 230851"/>
                <a:gd name="adj3" fmla="val 1191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0"/>
          <p:cNvSpPr/>
          <p:nvPr/>
        </p:nvSpPr>
        <p:spPr>
          <a:xfrm flipV="1">
            <a:off x="1573685" y="224738"/>
            <a:ext cx="2425872" cy="1644207"/>
          </a:xfrm>
          <a:prstGeom prst="blockArc">
            <a:avLst>
              <a:gd name="adj1" fmla="val 10800000"/>
              <a:gd name="adj2" fmla="val 2"/>
              <a:gd name="adj3" fmla="val 85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Einchennñ</dc:creator>
  <cp:lastModifiedBy>Albert Einchennñ</cp:lastModifiedBy>
  <cp:revision>1</cp:revision>
  <dcterms:created xsi:type="dcterms:W3CDTF">2017-05-13T00:12:30Z</dcterms:created>
  <dcterms:modified xsi:type="dcterms:W3CDTF">2017-05-13T00:14:59Z</dcterms:modified>
</cp:coreProperties>
</file>