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9966"/>
    <a:srgbClr val="FFDDDD"/>
    <a:srgbClr val="FFFFFF"/>
    <a:srgbClr val="7F7F7F"/>
    <a:srgbClr val="BBCCDD"/>
    <a:srgbClr val="CCDDDD"/>
    <a:srgbClr val="EEFFFF"/>
    <a:srgbClr val="00BBFF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2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420" t="29827" r="19736" b="46517"/>
          <a:stretch/>
        </p:blipFill>
        <p:spPr>
          <a:xfrm>
            <a:off x="1221205" y="2147637"/>
            <a:ext cx="6870032" cy="43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8800" y="0"/>
            <a:ext cx="8187555" cy="3046988"/>
            <a:chOff x="1828800" y="0"/>
            <a:chExt cx="8187555" cy="3046988"/>
          </a:xfrm>
        </p:grpSpPr>
        <p:sp>
          <p:nvSpPr>
            <p:cNvPr id="18" name="TextBox 17"/>
            <p:cNvSpPr txBox="1"/>
            <p:nvPr/>
          </p:nvSpPr>
          <p:spPr>
            <a:xfrm>
              <a:off x="54864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5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685800 w 1828800"/>
                <a:gd name="connsiteY0" fmla="*/ 0 h 2743200"/>
                <a:gd name="connsiteX1" fmla="*/ 1143000 w 1828800"/>
                <a:gd name="connsiteY1" fmla="*/ 0 h 2743200"/>
                <a:gd name="connsiteX2" fmla="*/ 1828800 w 1828800"/>
                <a:gd name="connsiteY2" fmla="*/ 2743200 h 2743200"/>
                <a:gd name="connsiteX3" fmla="*/ 0 w 1828800"/>
                <a:gd name="connsiteY3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2743200"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3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152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6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742950 w 1828800"/>
                <a:gd name="connsiteY0" fmla="*/ 228600 h 2743200"/>
                <a:gd name="connsiteX1" fmla="*/ 228600 w 1828800"/>
                <a:gd name="connsiteY1" fmla="*/ 2514600 h 2743200"/>
                <a:gd name="connsiteX2" fmla="*/ 1600200 w 1828800"/>
                <a:gd name="connsiteY2" fmla="*/ 2514600 h 2743200"/>
                <a:gd name="connsiteX3" fmla="*/ 1085850 w 1828800"/>
                <a:gd name="connsiteY3" fmla="*/ 228600 h 2743200"/>
                <a:gd name="connsiteX4" fmla="*/ 685800 w 1828800"/>
                <a:gd name="connsiteY4" fmla="*/ 0 h 2743200"/>
                <a:gd name="connsiteX5" fmla="*/ 1143000 w 1828800"/>
                <a:gd name="connsiteY5" fmla="*/ 0 h 2743200"/>
                <a:gd name="connsiteX6" fmla="*/ 1828800 w 1828800"/>
                <a:gd name="connsiteY6" fmla="*/ 2743200 h 2743200"/>
                <a:gd name="connsiteX7" fmla="*/ 0 w 1828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2743200">
                  <a:moveTo>
                    <a:pt x="742950" y="228600"/>
                  </a:moveTo>
                  <a:lnTo>
                    <a:pt x="228600" y="2514600"/>
                  </a:lnTo>
                  <a:lnTo>
                    <a:pt x="1600200" y="2514600"/>
                  </a:lnTo>
                  <a:lnTo>
                    <a:pt x="1085850" y="228600"/>
                  </a:lnTo>
                  <a:close/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4837" y="457200"/>
              <a:ext cx="91440" cy="2286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1800000">
              <a:off x="5997961" y="457199"/>
              <a:ext cx="274320" cy="2286000"/>
              <a:chOff x="11162674" y="2671947"/>
              <a:chExt cx="274320" cy="2286000"/>
            </a:xfrm>
          </p:grpSpPr>
          <p:sp>
            <p:nvSpPr>
              <p:cNvPr id="14" name="Freeform 13"/>
              <p:cNvSpPr/>
              <p:nvPr/>
            </p:nvSpPr>
            <p:spPr>
              <a:xfrm rot="10800000">
                <a:off x="11162674" y="2671947"/>
                <a:ext cx="274320" cy="274320"/>
              </a:xfrm>
              <a:custGeom>
                <a:avLst/>
                <a:gdLst>
                  <a:gd name="connsiteX0" fmla="*/ 82296 w 274320"/>
                  <a:gd name="connsiteY0" fmla="*/ 0 h 274320"/>
                  <a:gd name="connsiteX1" fmla="*/ 192024 w 274320"/>
                  <a:gd name="connsiteY1" fmla="*/ 0 h 274320"/>
                  <a:gd name="connsiteX2" fmla="*/ 274320 w 274320"/>
                  <a:gd name="connsiteY2" fmla="*/ 274320 h 274320"/>
                  <a:gd name="connsiteX3" fmla="*/ 0 w 274320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" h="274320">
                    <a:moveTo>
                      <a:pt x="82296" y="0"/>
                    </a:moveTo>
                    <a:lnTo>
                      <a:pt x="192024" y="0"/>
                    </a:lnTo>
                    <a:lnTo>
                      <a:pt x="274320" y="274320"/>
                    </a:lnTo>
                    <a:lnTo>
                      <a:pt x="0" y="27432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254114" y="2671947"/>
                <a:ext cx="91440" cy="22860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1440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7</a:t>
              </a: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42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3657600" y="0"/>
            <a:ext cx="4572000" cy="5715000"/>
            <a:chOff x="3657600" y="0"/>
            <a:chExt cx="4572000" cy="5715000"/>
          </a:xfrm>
        </p:grpSpPr>
        <p:sp>
          <p:nvSpPr>
            <p:cNvPr id="3" name="Oval 2"/>
            <p:cNvSpPr/>
            <p:nvPr/>
          </p:nvSpPr>
          <p:spPr>
            <a:xfrm>
              <a:off x="365760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8862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1722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300000">
              <a:off x="7086600" y="6858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21300000">
              <a:off x="3886200" y="6858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3657600" y="1908626"/>
              <a:ext cx="914400" cy="1748974"/>
            </a:xfrm>
            <a:custGeom>
              <a:avLst/>
              <a:gdLst>
                <a:gd name="connsiteX0" fmla="*/ 507950 w 914400"/>
                <a:gd name="connsiteY0" fmla="*/ 0 h 1748974"/>
                <a:gd name="connsiteX1" fmla="*/ 555493 w 914400"/>
                <a:gd name="connsiteY1" fmla="*/ 30537 h 1748974"/>
                <a:gd name="connsiteX2" fmla="*/ 914400 w 914400"/>
                <a:gd name="connsiteY2" fmla="*/ 834574 h 1748974"/>
                <a:gd name="connsiteX3" fmla="*/ 228600 w 914400"/>
                <a:gd name="connsiteY3" fmla="*/ 1748974 h 1748974"/>
                <a:gd name="connsiteX4" fmla="*/ 90388 w 914400"/>
                <a:gd name="connsiteY4" fmla="*/ 1730397 h 1748974"/>
                <a:gd name="connsiteX5" fmla="*/ 49268 w 914400"/>
                <a:gd name="connsiteY5" fmla="*/ 1716300 h 1748974"/>
                <a:gd name="connsiteX6" fmla="*/ 46444 w 914400"/>
                <a:gd name="connsiteY6" fmla="*/ 1706412 h 1748974"/>
                <a:gd name="connsiteX7" fmla="*/ 0 w 914400"/>
                <a:gd name="connsiteY7" fmla="*/ 1291774 h 1748974"/>
                <a:gd name="connsiteX8" fmla="*/ 390413 w 914400"/>
                <a:gd name="connsiteY8" fmla="*/ 141462 h 174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1748974">
                  <a:moveTo>
                    <a:pt x="507950" y="0"/>
                  </a:moveTo>
                  <a:lnTo>
                    <a:pt x="555493" y="30537"/>
                  </a:lnTo>
                  <a:cubicBezTo>
                    <a:pt x="769275" y="185381"/>
                    <a:pt x="914400" y="487380"/>
                    <a:pt x="914400" y="834574"/>
                  </a:cubicBezTo>
                  <a:cubicBezTo>
                    <a:pt x="914400" y="1339583"/>
                    <a:pt x="607357" y="1748974"/>
                    <a:pt x="228600" y="1748974"/>
                  </a:cubicBezTo>
                  <a:cubicBezTo>
                    <a:pt x="181256" y="1748974"/>
                    <a:pt x="135031" y="1742577"/>
                    <a:pt x="90388" y="1730397"/>
                  </a:cubicBezTo>
                  <a:lnTo>
                    <a:pt x="49268" y="1716300"/>
                  </a:lnTo>
                  <a:lnTo>
                    <a:pt x="46444" y="1706412"/>
                  </a:lnTo>
                  <a:cubicBezTo>
                    <a:pt x="15992" y="1572480"/>
                    <a:pt x="0" y="1433808"/>
                    <a:pt x="0" y="1291774"/>
                  </a:cubicBezTo>
                  <a:cubicBezTo>
                    <a:pt x="0" y="865673"/>
                    <a:pt x="143927" y="469825"/>
                    <a:pt x="390413" y="141462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114800" y="22860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715000" y="241980"/>
              <a:ext cx="2044020" cy="2044020"/>
            </a:xfrm>
            <a:custGeom>
              <a:avLst/>
              <a:gdLst>
                <a:gd name="connsiteX0" fmla="*/ 441389 w 2044020"/>
                <a:gd name="connsiteY0" fmla="*/ 0 h 2044020"/>
                <a:gd name="connsiteX1" fmla="*/ 597167 w 2044020"/>
                <a:gd name="connsiteY1" fmla="*/ 23775 h 2044020"/>
                <a:gd name="connsiteX2" fmla="*/ 2020245 w 2044020"/>
                <a:gd name="connsiteY2" fmla="*/ 1446853 h 2044020"/>
                <a:gd name="connsiteX3" fmla="*/ 2044020 w 2044020"/>
                <a:gd name="connsiteY3" fmla="*/ 1602631 h 2044020"/>
                <a:gd name="connsiteX4" fmla="*/ 2024994 w 2044020"/>
                <a:gd name="connsiteY4" fmla="*/ 1628074 h 2044020"/>
                <a:gd name="connsiteX5" fmla="*/ 1143000 w 2044020"/>
                <a:gd name="connsiteY5" fmla="*/ 2044020 h 2044020"/>
                <a:gd name="connsiteX6" fmla="*/ 0 w 2044020"/>
                <a:gd name="connsiteY6" fmla="*/ 901020 h 2044020"/>
                <a:gd name="connsiteX7" fmla="*/ 415946 w 2044020"/>
                <a:gd name="connsiteY7" fmla="*/ 19026 h 204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4020" h="2044020">
                  <a:moveTo>
                    <a:pt x="441389" y="0"/>
                  </a:moveTo>
                  <a:lnTo>
                    <a:pt x="597167" y="23775"/>
                  </a:lnTo>
                  <a:cubicBezTo>
                    <a:pt x="1311470" y="169942"/>
                    <a:pt x="1874078" y="732550"/>
                    <a:pt x="2020245" y="1446853"/>
                  </a:cubicBezTo>
                  <a:lnTo>
                    <a:pt x="2044020" y="1602631"/>
                  </a:lnTo>
                  <a:lnTo>
                    <a:pt x="2024994" y="1628074"/>
                  </a:lnTo>
                  <a:cubicBezTo>
                    <a:pt x="1815351" y="1882103"/>
                    <a:pt x="1498085" y="2044020"/>
                    <a:pt x="1143000" y="2044020"/>
                  </a:cubicBezTo>
                  <a:cubicBezTo>
                    <a:pt x="511739" y="2044020"/>
                    <a:pt x="0" y="1532281"/>
                    <a:pt x="0" y="901020"/>
                  </a:cubicBezTo>
                  <a:cubicBezTo>
                    <a:pt x="0" y="545936"/>
                    <a:pt x="161918" y="228669"/>
                    <a:pt x="415946" y="19026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800600" y="0"/>
              <a:ext cx="2286000" cy="685800"/>
              <a:chOff x="114300" y="-114300"/>
              <a:chExt cx="2286000" cy="685800"/>
            </a:xfrm>
          </p:grpSpPr>
          <p:sp>
            <p:nvSpPr>
              <p:cNvPr id="25" name="Freeform 24"/>
              <p:cNvSpPr/>
              <p:nvPr/>
            </p:nvSpPr>
            <p:spPr>
              <a:xfrm rot="3600000">
                <a:off x="0" y="0"/>
                <a:ext cx="685800" cy="457200"/>
              </a:xfrm>
              <a:custGeom>
                <a:avLst/>
                <a:gdLst>
                  <a:gd name="connsiteX0" fmla="*/ 457200 w 685800"/>
                  <a:gd name="connsiteY0" fmla="*/ 0 h 457200"/>
                  <a:gd name="connsiteX1" fmla="*/ 685800 w 685800"/>
                  <a:gd name="connsiteY1" fmla="*/ 228600 h 457200"/>
                  <a:gd name="connsiteX2" fmla="*/ 457200 w 685800"/>
                  <a:gd name="connsiteY2" fmla="*/ 457200 h 457200"/>
                  <a:gd name="connsiteX3" fmla="*/ 0 w 685800"/>
                  <a:gd name="connsiteY3" fmla="*/ 228600 h 457200"/>
                  <a:gd name="connsiteX4" fmla="*/ 457200 w 685800"/>
                  <a:gd name="connsiteY4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0" h="457200">
                    <a:moveTo>
                      <a:pt x="457200" y="0"/>
                    </a:moveTo>
                    <a:cubicBezTo>
                      <a:pt x="583452" y="0"/>
                      <a:pt x="685800" y="102348"/>
                      <a:pt x="685800" y="228600"/>
                    </a:cubicBezTo>
                    <a:cubicBezTo>
                      <a:pt x="685800" y="354852"/>
                      <a:pt x="583452" y="457200"/>
                      <a:pt x="457200" y="457200"/>
                    </a:cubicBezTo>
                    <a:cubicBezTo>
                      <a:pt x="204695" y="457200"/>
                      <a:pt x="0" y="354852"/>
                      <a:pt x="0" y="228600"/>
                    </a:cubicBezTo>
                    <a:cubicBezTo>
                      <a:pt x="0" y="102348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7200000">
                <a:off x="1828800" y="0"/>
                <a:ext cx="685800" cy="457200"/>
              </a:xfrm>
              <a:custGeom>
                <a:avLst/>
                <a:gdLst>
                  <a:gd name="connsiteX0" fmla="*/ 457200 w 685800"/>
                  <a:gd name="connsiteY0" fmla="*/ 0 h 457200"/>
                  <a:gd name="connsiteX1" fmla="*/ 685800 w 685800"/>
                  <a:gd name="connsiteY1" fmla="*/ 228600 h 457200"/>
                  <a:gd name="connsiteX2" fmla="*/ 457200 w 685800"/>
                  <a:gd name="connsiteY2" fmla="*/ 457200 h 457200"/>
                  <a:gd name="connsiteX3" fmla="*/ 0 w 685800"/>
                  <a:gd name="connsiteY3" fmla="*/ 228600 h 457200"/>
                  <a:gd name="connsiteX4" fmla="*/ 457200 w 685800"/>
                  <a:gd name="connsiteY4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0" h="457200">
                    <a:moveTo>
                      <a:pt x="457200" y="0"/>
                    </a:moveTo>
                    <a:cubicBezTo>
                      <a:pt x="583452" y="0"/>
                      <a:pt x="685800" y="102348"/>
                      <a:pt x="685800" y="228600"/>
                    </a:cubicBezTo>
                    <a:cubicBezTo>
                      <a:pt x="685800" y="354852"/>
                      <a:pt x="583452" y="457200"/>
                      <a:pt x="457200" y="457200"/>
                    </a:cubicBezTo>
                    <a:cubicBezTo>
                      <a:pt x="204695" y="457200"/>
                      <a:pt x="0" y="354852"/>
                      <a:pt x="0" y="228600"/>
                    </a:cubicBezTo>
                    <a:cubicBezTo>
                      <a:pt x="0" y="102348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4572000" y="1371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00800" y="1143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492240" y="132588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54880" y="155448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18784" y="2570746"/>
              <a:ext cx="2286000" cy="1371600"/>
            </a:xfrm>
            <a:prstGeom prst="ellipse">
              <a:avLst/>
            </a:prstGeom>
            <a:solidFill>
              <a:srgbClr val="FFDDDD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800000">
              <a:off x="52578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9800000">
              <a:off x="61722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315201" y="3657600"/>
              <a:ext cx="854455" cy="1078676"/>
            </a:xfrm>
            <a:custGeom>
              <a:avLst/>
              <a:gdLst>
                <a:gd name="connsiteX0" fmla="*/ 800100 w 854455"/>
                <a:gd name="connsiteY0" fmla="*/ 0 h 1078676"/>
                <a:gd name="connsiteX1" fmla="*/ 854455 w 854455"/>
                <a:gd name="connsiteY1" fmla="*/ 4697 h 1078676"/>
                <a:gd name="connsiteX2" fmla="*/ 811626 w 854455"/>
                <a:gd name="connsiteY2" fmla="*/ 154608 h 1078676"/>
                <a:gd name="connsiteX3" fmla="*/ 244846 w 854455"/>
                <a:gd name="connsiteY3" fmla="*/ 997602 h 1078676"/>
                <a:gd name="connsiteX4" fmla="*/ 145730 w 854455"/>
                <a:gd name="connsiteY4" fmla="*/ 1078676 h 1078676"/>
                <a:gd name="connsiteX5" fmla="*/ 136645 w 854455"/>
                <a:gd name="connsiteY5" fmla="*/ 1069238 h 1078676"/>
                <a:gd name="connsiteX6" fmla="*/ 0 w 854455"/>
                <a:gd name="connsiteY6" fmla="*/ 685800 h 1078676"/>
                <a:gd name="connsiteX7" fmla="*/ 800100 w 854455"/>
                <a:gd name="connsiteY7" fmla="*/ 0 h 107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4455" h="1078676">
                  <a:moveTo>
                    <a:pt x="800100" y="0"/>
                  </a:moveTo>
                  <a:lnTo>
                    <a:pt x="854455" y="4697"/>
                  </a:lnTo>
                  <a:lnTo>
                    <a:pt x="811626" y="154608"/>
                  </a:lnTo>
                  <a:cubicBezTo>
                    <a:pt x="700306" y="476725"/>
                    <a:pt x="503399" y="764904"/>
                    <a:pt x="244846" y="997602"/>
                  </a:cubicBezTo>
                  <a:lnTo>
                    <a:pt x="145730" y="1078676"/>
                  </a:lnTo>
                  <a:lnTo>
                    <a:pt x="136645" y="1069238"/>
                  </a:lnTo>
                  <a:cubicBezTo>
                    <a:pt x="50375" y="959783"/>
                    <a:pt x="0" y="827834"/>
                    <a:pt x="0" y="685800"/>
                  </a:cubicBezTo>
                  <a:cubicBezTo>
                    <a:pt x="0" y="307043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1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57600" y="0"/>
            <a:ext cx="4576064" cy="5715000"/>
            <a:chOff x="3657600" y="0"/>
            <a:chExt cx="4576064" cy="5715000"/>
          </a:xfrm>
        </p:grpSpPr>
        <p:grpSp>
          <p:nvGrpSpPr>
            <p:cNvPr id="27" name="Group 26"/>
            <p:cNvGrpSpPr/>
            <p:nvPr/>
          </p:nvGrpSpPr>
          <p:grpSpPr>
            <a:xfrm>
              <a:off x="4800600" y="0"/>
              <a:ext cx="2286000" cy="685800"/>
              <a:chOff x="114300" y="-114300"/>
              <a:chExt cx="2286000" cy="685800"/>
            </a:xfrm>
          </p:grpSpPr>
          <p:sp>
            <p:nvSpPr>
              <p:cNvPr id="25" name="Freeform 24"/>
              <p:cNvSpPr/>
              <p:nvPr/>
            </p:nvSpPr>
            <p:spPr>
              <a:xfrm rot="3600000">
                <a:off x="0" y="0"/>
                <a:ext cx="685800" cy="457200"/>
              </a:xfrm>
              <a:custGeom>
                <a:avLst/>
                <a:gdLst>
                  <a:gd name="connsiteX0" fmla="*/ 457200 w 685800"/>
                  <a:gd name="connsiteY0" fmla="*/ 0 h 457200"/>
                  <a:gd name="connsiteX1" fmla="*/ 685800 w 685800"/>
                  <a:gd name="connsiteY1" fmla="*/ 228600 h 457200"/>
                  <a:gd name="connsiteX2" fmla="*/ 457200 w 685800"/>
                  <a:gd name="connsiteY2" fmla="*/ 457200 h 457200"/>
                  <a:gd name="connsiteX3" fmla="*/ 0 w 685800"/>
                  <a:gd name="connsiteY3" fmla="*/ 228600 h 457200"/>
                  <a:gd name="connsiteX4" fmla="*/ 457200 w 685800"/>
                  <a:gd name="connsiteY4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0" h="457200">
                    <a:moveTo>
                      <a:pt x="457200" y="0"/>
                    </a:moveTo>
                    <a:cubicBezTo>
                      <a:pt x="583452" y="0"/>
                      <a:pt x="685800" y="102348"/>
                      <a:pt x="685800" y="228600"/>
                    </a:cubicBezTo>
                    <a:cubicBezTo>
                      <a:pt x="685800" y="354852"/>
                      <a:pt x="583452" y="457200"/>
                      <a:pt x="457200" y="457200"/>
                    </a:cubicBezTo>
                    <a:cubicBezTo>
                      <a:pt x="204695" y="457200"/>
                      <a:pt x="0" y="354852"/>
                      <a:pt x="0" y="228600"/>
                    </a:cubicBezTo>
                    <a:cubicBezTo>
                      <a:pt x="0" y="102348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7200000">
                <a:off x="1828800" y="0"/>
                <a:ext cx="685800" cy="457200"/>
              </a:xfrm>
              <a:custGeom>
                <a:avLst/>
                <a:gdLst>
                  <a:gd name="connsiteX0" fmla="*/ 457200 w 685800"/>
                  <a:gd name="connsiteY0" fmla="*/ 0 h 457200"/>
                  <a:gd name="connsiteX1" fmla="*/ 685800 w 685800"/>
                  <a:gd name="connsiteY1" fmla="*/ 228600 h 457200"/>
                  <a:gd name="connsiteX2" fmla="*/ 457200 w 685800"/>
                  <a:gd name="connsiteY2" fmla="*/ 457200 h 457200"/>
                  <a:gd name="connsiteX3" fmla="*/ 0 w 685800"/>
                  <a:gd name="connsiteY3" fmla="*/ 228600 h 457200"/>
                  <a:gd name="connsiteX4" fmla="*/ 457200 w 685800"/>
                  <a:gd name="connsiteY4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0" h="457200">
                    <a:moveTo>
                      <a:pt x="457200" y="0"/>
                    </a:moveTo>
                    <a:cubicBezTo>
                      <a:pt x="583452" y="0"/>
                      <a:pt x="685800" y="102348"/>
                      <a:pt x="685800" y="228600"/>
                    </a:cubicBezTo>
                    <a:cubicBezTo>
                      <a:pt x="685800" y="354852"/>
                      <a:pt x="583452" y="457200"/>
                      <a:pt x="457200" y="457200"/>
                    </a:cubicBezTo>
                    <a:cubicBezTo>
                      <a:pt x="204695" y="457200"/>
                      <a:pt x="0" y="354852"/>
                      <a:pt x="0" y="228600"/>
                    </a:cubicBezTo>
                    <a:cubicBezTo>
                      <a:pt x="0" y="102348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4114800" y="22860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flipH="1">
              <a:off x="4132244" y="241980"/>
              <a:ext cx="2044020" cy="2044020"/>
            </a:xfrm>
            <a:custGeom>
              <a:avLst/>
              <a:gdLst>
                <a:gd name="connsiteX0" fmla="*/ 441389 w 2044020"/>
                <a:gd name="connsiteY0" fmla="*/ 0 h 2044020"/>
                <a:gd name="connsiteX1" fmla="*/ 597167 w 2044020"/>
                <a:gd name="connsiteY1" fmla="*/ 23775 h 2044020"/>
                <a:gd name="connsiteX2" fmla="*/ 2020245 w 2044020"/>
                <a:gd name="connsiteY2" fmla="*/ 1446853 h 2044020"/>
                <a:gd name="connsiteX3" fmla="*/ 2044020 w 2044020"/>
                <a:gd name="connsiteY3" fmla="*/ 1602631 h 2044020"/>
                <a:gd name="connsiteX4" fmla="*/ 2024994 w 2044020"/>
                <a:gd name="connsiteY4" fmla="*/ 1628074 h 2044020"/>
                <a:gd name="connsiteX5" fmla="*/ 1143000 w 2044020"/>
                <a:gd name="connsiteY5" fmla="*/ 2044020 h 2044020"/>
                <a:gd name="connsiteX6" fmla="*/ 0 w 2044020"/>
                <a:gd name="connsiteY6" fmla="*/ 901020 h 2044020"/>
                <a:gd name="connsiteX7" fmla="*/ 415946 w 2044020"/>
                <a:gd name="connsiteY7" fmla="*/ 19026 h 204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4020" h="2044020">
                  <a:moveTo>
                    <a:pt x="441389" y="0"/>
                  </a:moveTo>
                  <a:lnTo>
                    <a:pt x="597167" y="23775"/>
                  </a:lnTo>
                  <a:cubicBezTo>
                    <a:pt x="1311470" y="169942"/>
                    <a:pt x="1874078" y="732550"/>
                    <a:pt x="2020245" y="1446853"/>
                  </a:cubicBezTo>
                  <a:lnTo>
                    <a:pt x="2044020" y="1602631"/>
                  </a:lnTo>
                  <a:lnTo>
                    <a:pt x="2024994" y="1628074"/>
                  </a:lnTo>
                  <a:cubicBezTo>
                    <a:pt x="1815351" y="1882103"/>
                    <a:pt x="1498085" y="2044020"/>
                    <a:pt x="1143000" y="2044020"/>
                  </a:cubicBezTo>
                  <a:cubicBezTo>
                    <a:pt x="511739" y="2044020"/>
                    <a:pt x="0" y="1532281"/>
                    <a:pt x="0" y="901020"/>
                  </a:cubicBezTo>
                  <a:cubicBezTo>
                    <a:pt x="0" y="545936"/>
                    <a:pt x="161918" y="228669"/>
                    <a:pt x="415946" y="19026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65760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8862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1722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300000">
              <a:off x="7086600" y="6858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21300000">
              <a:off x="3886200" y="6858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flipH="1">
              <a:off x="7319264" y="1908626"/>
              <a:ext cx="914400" cy="1748974"/>
            </a:xfrm>
            <a:custGeom>
              <a:avLst/>
              <a:gdLst>
                <a:gd name="connsiteX0" fmla="*/ 507950 w 914400"/>
                <a:gd name="connsiteY0" fmla="*/ 0 h 1748974"/>
                <a:gd name="connsiteX1" fmla="*/ 555493 w 914400"/>
                <a:gd name="connsiteY1" fmla="*/ 30537 h 1748974"/>
                <a:gd name="connsiteX2" fmla="*/ 914400 w 914400"/>
                <a:gd name="connsiteY2" fmla="*/ 834574 h 1748974"/>
                <a:gd name="connsiteX3" fmla="*/ 228600 w 914400"/>
                <a:gd name="connsiteY3" fmla="*/ 1748974 h 1748974"/>
                <a:gd name="connsiteX4" fmla="*/ 90388 w 914400"/>
                <a:gd name="connsiteY4" fmla="*/ 1730397 h 1748974"/>
                <a:gd name="connsiteX5" fmla="*/ 49268 w 914400"/>
                <a:gd name="connsiteY5" fmla="*/ 1716300 h 1748974"/>
                <a:gd name="connsiteX6" fmla="*/ 46444 w 914400"/>
                <a:gd name="connsiteY6" fmla="*/ 1706412 h 1748974"/>
                <a:gd name="connsiteX7" fmla="*/ 0 w 914400"/>
                <a:gd name="connsiteY7" fmla="*/ 1291774 h 1748974"/>
                <a:gd name="connsiteX8" fmla="*/ 390413 w 914400"/>
                <a:gd name="connsiteY8" fmla="*/ 141462 h 174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1748974">
                  <a:moveTo>
                    <a:pt x="507950" y="0"/>
                  </a:moveTo>
                  <a:lnTo>
                    <a:pt x="555493" y="30537"/>
                  </a:lnTo>
                  <a:cubicBezTo>
                    <a:pt x="769275" y="185381"/>
                    <a:pt x="914400" y="487380"/>
                    <a:pt x="914400" y="834574"/>
                  </a:cubicBezTo>
                  <a:cubicBezTo>
                    <a:pt x="914400" y="1339583"/>
                    <a:pt x="607357" y="1748974"/>
                    <a:pt x="228600" y="1748974"/>
                  </a:cubicBezTo>
                  <a:cubicBezTo>
                    <a:pt x="181256" y="1748974"/>
                    <a:pt x="135031" y="1742577"/>
                    <a:pt x="90388" y="1730397"/>
                  </a:cubicBezTo>
                  <a:lnTo>
                    <a:pt x="49268" y="1716300"/>
                  </a:lnTo>
                  <a:lnTo>
                    <a:pt x="46444" y="1706412"/>
                  </a:lnTo>
                  <a:cubicBezTo>
                    <a:pt x="15992" y="1572480"/>
                    <a:pt x="0" y="1433808"/>
                    <a:pt x="0" y="1291774"/>
                  </a:cubicBezTo>
                  <a:cubicBezTo>
                    <a:pt x="0" y="865673"/>
                    <a:pt x="143927" y="469825"/>
                    <a:pt x="390413" y="141462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flipH="1">
              <a:off x="3721608" y="3657600"/>
              <a:ext cx="854455" cy="1078676"/>
            </a:xfrm>
            <a:custGeom>
              <a:avLst/>
              <a:gdLst>
                <a:gd name="connsiteX0" fmla="*/ 800100 w 854455"/>
                <a:gd name="connsiteY0" fmla="*/ 0 h 1078676"/>
                <a:gd name="connsiteX1" fmla="*/ 854455 w 854455"/>
                <a:gd name="connsiteY1" fmla="*/ 4697 h 1078676"/>
                <a:gd name="connsiteX2" fmla="*/ 811626 w 854455"/>
                <a:gd name="connsiteY2" fmla="*/ 154608 h 1078676"/>
                <a:gd name="connsiteX3" fmla="*/ 244846 w 854455"/>
                <a:gd name="connsiteY3" fmla="*/ 997602 h 1078676"/>
                <a:gd name="connsiteX4" fmla="*/ 145730 w 854455"/>
                <a:gd name="connsiteY4" fmla="*/ 1078676 h 1078676"/>
                <a:gd name="connsiteX5" fmla="*/ 136645 w 854455"/>
                <a:gd name="connsiteY5" fmla="*/ 1069238 h 1078676"/>
                <a:gd name="connsiteX6" fmla="*/ 0 w 854455"/>
                <a:gd name="connsiteY6" fmla="*/ 685800 h 1078676"/>
                <a:gd name="connsiteX7" fmla="*/ 800100 w 854455"/>
                <a:gd name="connsiteY7" fmla="*/ 0 h 107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4455" h="1078676">
                  <a:moveTo>
                    <a:pt x="800100" y="0"/>
                  </a:moveTo>
                  <a:lnTo>
                    <a:pt x="854455" y="4697"/>
                  </a:lnTo>
                  <a:lnTo>
                    <a:pt x="811626" y="154608"/>
                  </a:lnTo>
                  <a:cubicBezTo>
                    <a:pt x="700306" y="476725"/>
                    <a:pt x="503399" y="764904"/>
                    <a:pt x="244846" y="997602"/>
                  </a:cubicBezTo>
                  <a:lnTo>
                    <a:pt x="145730" y="1078676"/>
                  </a:lnTo>
                  <a:lnTo>
                    <a:pt x="136645" y="1069238"/>
                  </a:lnTo>
                  <a:cubicBezTo>
                    <a:pt x="50375" y="959783"/>
                    <a:pt x="0" y="827834"/>
                    <a:pt x="0" y="685800"/>
                  </a:cubicBezTo>
                  <a:cubicBezTo>
                    <a:pt x="0" y="307043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029200" y="2286000"/>
              <a:ext cx="1028700" cy="2286000"/>
            </a:xfrm>
            <a:custGeom>
              <a:avLst/>
              <a:gdLst>
                <a:gd name="connsiteX0" fmla="*/ 914400 w 1028700"/>
                <a:gd name="connsiteY0" fmla="*/ 0 h 2286000"/>
                <a:gd name="connsiteX1" fmla="*/ 1007892 w 1028700"/>
                <a:gd name="connsiteY1" fmla="*/ 5901 h 2286000"/>
                <a:gd name="connsiteX2" fmla="*/ 1028700 w 1028700"/>
                <a:gd name="connsiteY2" fmla="*/ 9871 h 2286000"/>
                <a:gd name="connsiteX3" fmla="*/ 958717 w 1028700"/>
                <a:gd name="connsiteY3" fmla="*/ 23222 h 2286000"/>
                <a:gd name="connsiteX4" fmla="*/ 228600 w 1028700"/>
                <a:gd name="connsiteY4" fmla="*/ 1143000 h 2286000"/>
                <a:gd name="connsiteX5" fmla="*/ 958717 w 1028700"/>
                <a:gd name="connsiteY5" fmla="*/ 2262779 h 2286000"/>
                <a:gd name="connsiteX6" fmla="*/ 1028700 w 1028700"/>
                <a:gd name="connsiteY6" fmla="*/ 2276129 h 2286000"/>
                <a:gd name="connsiteX7" fmla="*/ 1007892 w 1028700"/>
                <a:gd name="connsiteY7" fmla="*/ 2280099 h 2286000"/>
                <a:gd name="connsiteX8" fmla="*/ 914400 w 1028700"/>
                <a:gd name="connsiteY8" fmla="*/ 2286000 h 2286000"/>
                <a:gd name="connsiteX9" fmla="*/ 0 w 1028700"/>
                <a:gd name="connsiteY9" fmla="*/ 1143000 h 2286000"/>
                <a:gd name="connsiteX10" fmla="*/ 914400 w 1028700"/>
                <a:gd name="connsiteY10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8700" h="2286000">
                  <a:moveTo>
                    <a:pt x="914400" y="0"/>
                  </a:moveTo>
                  <a:cubicBezTo>
                    <a:pt x="945963" y="0"/>
                    <a:pt x="977153" y="1999"/>
                    <a:pt x="1007892" y="5901"/>
                  </a:cubicBezTo>
                  <a:lnTo>
                    <a:pt x="1028700" y="9871"/>
                  </a:lnTo>
                  <a:lnTo>
                    <a:pt x="958717" y="23222"/>
                  </a:lnTo>
                  <a:cubicBezTo>
                    <a:pt x="542040" y="129802"/>
                    <a:pt x="228600" y="590647"/>
                    <a:pt x="228600" y="1143000"/>
                  </a:cubicBezTo>
                  <a:cubicBezTo>
                    <a:pt x="228600" y="1695353"/>
                    <a:pt x="542040" y="2156198"/>
                    <a:pt x="958717" y="2262779"/>
                  </a:cubicBezTo>
                  <a:lnTo>
                    <a:pt x="1028700" y="2276129"/>
                  </a:lnTo>
                  <a:lnTo>
                    <a:pt x="1007892" y="2280099"/>
                  </a:lnTo>
                  <a:cubicBezTo>
                    <a:pt x="977153" y="2284001"/>
                    <a:pt x="945963" y="2286000"/>
                    <a:pt x="914400" y="2286000"/>
                  </a:cubicBezTo>
                  <a:cubicBezTo>
                    <a:pt x="409391" y="2286000"/>
                    <a:pt x="0" y="1774261"/>
                    <a:pt x="0" y="1143000"/>
                  </a:cubicBezTo>
                  <a:cubicBezTo>
                    <a:pt x="0" y="511739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434340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99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20</cp:revision>
  <dcterms:created xsi:type="dcterms:W3CDTF">2017-06-20T14:04:22Z</dcterms:created>
  <dcterms:modified xsi:type="dcterms:W3CDTF">2017-06-28T19:55:03Z</dcterms:modified>
</cp:coreProperties>
</file>