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66"/>
    <a:srgbClr val="333333"/>
    <a:srgbClr val="FFDDDD"/>
    <a:srgbClr val="FFFFFF"/>
    <a:srgbClr val="7F7F7F"/>
    <a:srgbClr val="BBCCDD"/>
    <a:srgbClr val="CCDDDD"/>
    <a:srgbClr val="EEFFFF"/>
    <a:srgbClr val="00BBFF"/>
    <a:srgbClr val="008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6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7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6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3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2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2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6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6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6C300-4B60-40C4-85AF-05819ECEBA59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9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963655" y="1414670"/>
            <a:ext cx="28809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 smtClean="0">
                <a:latin typeface="AR JULIAN" panose="02000000000000000000" pitchFamily="2" charset="0"/>
              </a:rPr>
              <a:t>5 : 3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2517913" y="1056500"/>
            <a:ext cx="7772400" cy="2286000"/>
            <a:chOff x="2517913" y="1056500"/>
            <a:chExt cx="7772400" cy="2286000"/>
          </a:xfrm>
        </p:grpSpPr>
        <p:sp>
          <p:nvSpPr>
            <p:cNvPr id="19" name="Oval 18"/>
            <p:cNvSpPr/>
            <p:nvPr/>
          </p:nvSpPr>
          <p:spPr>
            <a:xfrm>
              <a:off x="2517913" y="1056500"/>
              <a:ext cx="914400" cy="914400"/>
            </a:xfrm>
            <a:prstGeom prst="ellipse">
              <a:avLst/>
            </a:prstGeom>
            <a:solidFill>
              <a:srgbClr val="00BBFF"/>
            </a:solidFill>
            <a:ln>
              <a:solidFill>
                <a:srgbClr val="0088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9375913" y="1056500"/>
              <a:ext cx="914400" cy="914400"/>
            </a:xfrm>
            <a:prstGeom prst="ellipse">
              <a:avLst/>
            </a:prstGeom>
            <a:solidFill>
              <a:srgbClr val="00BBFF"/>
            </a:solidFill>
            <a:ln>
              <a:solidFill>
                <a:srgbClr val="0088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803913" y="10565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089913" y="10565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517913" y="2428100"/>
              <a:ext cx="914400" cy="914400"/>
            </a:xfrm>
            <a:prstGeom prst="ellipse">
              <a:avLst/>
            </a:prstGeom>
            <a:solidFill>
              <a:srgbClr val="00BBFF"/>
            </a:solidFill>
            <a:ln>
              <a:solidFill>
                <a:srgbClr val="0088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9375913" y="2428100"/>
              <a:ext cx="914400" cy="914400"/>
            </a:xfrm>
            <a:prstGeom prst="ellipse">
              <a:avLst/>
            </a:prstGeom>
            <a:solidFill>
              <a:srgbClr val="00BBFF"/>
            </a:solidFill>
            <a:ln>
              <a:solidFill>
                <a:srgbClr val="0088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889513" y="24281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261113" y="24281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632713" y="24281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8004313" y="24281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972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203366" y="2145680"/>
            <a:ext cx="7785267" cy="2566639"/>
            <a:chOff x="2203366" y="2145680"/>
            <a:chExt cx="7785267" cy="256663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26228" y="2145680"/>
              <a:ext cx="4139543" cy="2566638"/>
            </a:xfrm>
            <a:prstGeom prst="rect">
              <a:avLst/>
            </a:prstGeom>
            <a:scene3d>
              <a:camera prst="perspectiveHeroicExtremeRightFacing">
                <a:rot lat="20400000" lon="19200000" rev="3000000"/>
              </a:camera>
              <a:lightRig rig="threePt" dir="t"/>
            </a:scene3d>
            <a:sp3d/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03366" y="2279804"/>
              <a:ext cx="7785267" cy="2298391"/>
            </a:xfrm>
            <a:prstGeom prst="rect">
              <a:avLst/>
            </a:prstGeom>
            <a:scene3d>
              <a:camera prst="perspectiveHeroicExtremeRightFacing">
                <a:rot lat="20400000" lon="19200000" rev="3000000"/>
              </a:camera>
              <a:lightRig rig="threePt" dir="t"/>
            </a:scene3d>
            <a:sp3d/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26228" y="2145681"/>
              <a:ext cx="4139543" cy="2566638"/>
            </a:xfrm>
            <a:prstGeom prst="rect">
              <a:avLst/>
            </a:prstGeom>
            <a:scene3d>
              <a:camera prst="perspectiveHeroicExtremeRightFacing">
                <a:rot lat="20400000" lon="19200000" rev="3000000"/>
              </a:camera>
              <a:lightRig rig="threePt" dir="t"/>
            </a:scene3d>
            <a:sp3d z="635000"/>
          </p:spPr>
        </p:pic>
      </p:grpSp>
    </p:spTree>
    <p:extLst>
      <p:ext uri="{BB962C8B-B14F-4D97-AF65-F5344CB8AC3E}">
        <p14:creationId xmlns:p14="http://schemas.microsoft.com/office/powerpoint/2010/main" val="215754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11333" y="755855"/>
            <a:ext cx="293541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600" dirty="0">
                <a:solidFill>
                  <a:srgbClr val="7F7F7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⇌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128053" y="1748804"/>
            <a:ext cx="3634328" cy="1077218"/>
            <a:chOff x="4128053" y="1748804"/>
            <a:chExt cx="3634328" cy="1077218"/>
          </a:xfrm>
        </p:grpSpPr>
        <p:sp>
          <p:nvSpPr>
            <p:cNvPr id="13" name="Rectangle 12"/>
            <p:cNvSpPr/>
            <p:nvPr/>
          </p:nvSpPr>
          <p:spPr>
            <a:xfrm>
              <a:off x="4128053" y="1748804"/>
              <a:ext cx="3634328" cy="1077218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20000"/>
                  </a:srgbClr>
                </a:gs>
                <a:gs pos="100000">
                  <a:srgbClr val="BBCCDD">
                    <a:alpha val="70000"/>
                  </a:srgbClr>
                </a:gs>
                <a:gs pos="50000">
                  <a:srgbClr val="BBCCDD">
                    <a:alpha val="4980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128053" y="1748804"/>
              <a:ext cx="3634328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km</a:t>
              </a:r>
              <a:r>
                <a:rPr lang="en-US" sz="3200" baseline="30000" dirty="0" smtClean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2</a:t>
              </a:r>
              <a:r>
                <a:rPr lang="en-US" sz="3200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	</a:t>
              </a:r>
              <a:r>
                <a:rPr lang="en-US" sz="3200" dirty="0" smtClean="0">
                  <a:latin typeface="Adobe Gothic Std B" panose="020B0800000000000000" pitchFamily="34" charset="-128"/>
                  <a:ea typeface="Adobe Gothic Std B" panose="020B0800000000000000" pitchFamily="34" charset="-128"/>
                  <a:sym typeface="Wingdings" panose="05000000000000000000" pitchFamily="2" charset="2"/>
                </a:rPr>
                <a:t>	</a:t>
              </a:r>
              <a:r>
                <a:rPr lang="en-US" sz="3200" dirty="0" err="1" smtClean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sqmi</a:t>
              </a:r>
              <a:endParaRPr lang="en-US" sz="32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  <a:p>
              <a:r>
                <a:rPr lang="en-US" sz="3200" dirty="0" smtClean="0">
                  <a:solidFill>
                    <a:srgbClr val="FF0000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  <a:sym typeface="Wingdings" panose="05000000000000000000" pitchFamily="2" charset="2"/>
                </a:rPr>
                <a:t>7.5		2.89577</a:t>
              </a:r>
              <a:endParaRPr lang="en-US" sz="3200" baseline="30000" dirty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90755" y="2749031"/>
            <a:ext cx="3822523" cy="3639312"/>
            <a:chOff x="4290755" y="2749031"/>
            <a:chExt cx="3822523" cy="363931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rcRect l="22567" t="23374" r="22567" b="23374"/>
            <a:stretch>
              <a:fillRect/>
            </a:stretch>
          </p:blipFill>
          <p:spPr>
            <a:xfrm rot="19800000">
              <a:off x="4382359" y="2749031"/>
              <a:ext cx="3639312" cy="3639312"/>
            </a:xfrm>
            <a:custGeom>
              <a:avLst/>
              <a:gdLst>
                <a:gd name="connsiteX0" fmla="*/ 0 w 3639312"/>
                <a:gd name="connsiteY0" fmla="*/ 0 h 3639312"/>
                <a:gd name="connsiteX1" fmla="*/ 3639312 w 3639312"/>
                <a:gd name="connsiteY1" fmla="*/ 0 h 3639312"/>
                <a:gd name="connsiteX2" fmla="*/ 3639312 w 3639312"/>
                <a:gd name="connsiteY2" fmla="*/ 3639312 h 3639312"/>
                <a:gd name="connsiteX3" fmla="*/ 0 w 3639312"/>
                <a:gd name="connsiteY3" fmla="*/ 3639312 h 363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9312" h="3639312">
                  <a:moveTo>
                    <a:pt x="0" y="0"/>
                  </a:moveTo>
                  <a:lnTo>
                    <a:pt x="3639312" y="0"/>
                  </a:lnTo>
                  <a:lnTo>
                    <a:pt x="3639312" y="3639312"/>
                  </a:lnTo>
                  <a:lnTo>
                    <a:pt x="0" y="3639312"/>
                  </a:lnTo>
                  <a:close/>
                </a:path>
              </a:pathLst>
            </a:cu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0755" y="3885876"/>
              <a:ext cx="3822523" cy="1365622"/>
            </a:xfrm>
            <a:prstGeom prst="rect">
              <a:avLst/>
            </a:prstGeom>
            <a:scene3d>
              <a:camera prst="perspectiveHeroicExtremeRightFacing" fov="1800000">
                <a:rot lat="1200000" lon="0" rev="0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125152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9420" t="29827" r="19736" b="46517"/>
          <a:stretch/>
        </p:blipFill>
        <p:spPr>
          <a:xfrm>
            <a:off x="1221205" y="2147637"/>
            <a:ext cx="6870032" cy="4385510"/>
          </a:xfrm>
          <a:prstGeom prst="rect">
            <a:avLst/>
          </a:prstGeom>
        </p:spPr>
      </p:pic>
      <p:pic>
        <p:nvPicPr>
          <p:cNvPr id="2" name="Picture 1" descr="Adobe Dreamweaver CC 2017 - [index.html]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3" t="41962" r="63913" b="29819"/>
          <a:stretch/>
        </p:blipFill>
        <p:spPr>
          <a:xfrm>
            <a:off x="1441056" y="2344489"/>
            <a:ext cx="5998835" cy="396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8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828800" y="0"/>
            <a:ext cx="8187555" cy="3046988"/>
            <a:chOff x="1828800" y="0"/>
            <a:chExt cx="8187555" cy="3046988"/>
          </a:xfrm>
        </p:grpSpPr>
        <p:sp>
          <p:nvSpPr>
            <p:cNvPr id="18" name="TextBox 17"/>
            <p:cNvSpPr txBox="1"/>
            <p:nvPr/>
          </p:nvSpPr>
          <p:spPr>
            <a:xfrm>
              <a:off x="5486400" y="0"/>
              <a:ext cx="934872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600" dirty="0" smtClean="0">
                  <a:latin typeface="AR JULIAN" panose="02000000000000000000" pitchFamily="2" charset="0"/>
                </a:rPr>
                <a:t>5</a:t>
              </a:r>
            </a:p>
            <a:p>
              <a:pPr algn="ctr"/>
              <a:r>
                <a:rPr lang="en-US" sz="9600" dirty="0">
                  <a:latin typeface="AR JULIAN" panose="02000000000000000000" pitchFamily="2" charset="0"/>
                </a:rPr>
                <a:t>4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4572000" y="0"/>
              <a:ext cx="1828800" cy="2743200"/>
            </a:xfrm>
            <a:custGeom>
              <a:avLst/>
              <a:gdLst>
                <a:gd name="connsiteX0" fmla="*/ 685800 w 1828800"/>
                <a:gd name="connsiteY0" fmla="*/ 0 h 2743200"/>
                <a:gd name="connsiteX1" fmla="*/ 1143000 w 1828800"/>
                <a:gd name="connsiteY1" fmla="*/ 0 h 2743200"/>
                <a:gd name="connsiteX2" fmla="*/ 1828800 w 1828800"/>
                <a:gd name="connsiteY2" fmla="*/ 2743200 h 2743200"/>
                <a:gd name="connsiteX3" fmla="*/ 0 w 1828800"/>
                <a:gd name="connsiteY3" fmla="*/ 274320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2743200">
                  <a:moveTo>
                    <a:pt x="685800" y="0"/>
                  </a:moveTo>
                  <a:lnTo>
                    <a:pt x="1143000" y="0"/>
                  </a:lnTo>
                  <a:lnTo>
                    <a:pt x="1828800" y="2743200"/>
                  </a:lnTo>
                  <a:lnTo>
                    <a:pt x="0" y="27432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57600" y="0"/>
              <a:ext cx="934872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600" dirty="0">
                  <a:latin typeface="AR JULIAN" panose="02000000000000000000" pitchFamily="2" charset="0"/>
                </a:rPr>
                <a:t>4</a:t>
              </a:r>
              <a:endParaRPr lang="en-US" sz="9600" dirty="0" smtClean="0">
                <a:latin typeface="AR JULIAN" panose="02000000000000000000" pitchFamily="2" charset="0"/>
              </a:endParaRPr>
            </a:p>
            <a:p>
              <a:pPr algn="ctr"/>
              <a:r>
                <a:rPr lang="en-US" sz="9600" dirty="0">
                  <a:latin typeface="AR JULIAN" panose="02000000000000000000" pitchFamily="2" charset="0"/>
                </a:rPr>
                <a:t>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0"/>
              <a:ext cx="934872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600" dirty="0" smtClean="0">
                  <a:latin typeface="AR JULIAN" panose="02000000000000000000" pitchFamily="2" charset="0"/>
                </a:rPr>
                <a:t>3</a:t>
              </a:r>
            </a:p>
            <a:p>
              <a:pPr algn="ctr"/>
              <a:r>
                <a:rPr lang="en-US" sz="9600" dirty="0">
                  <a:latin typeface="AR JULIAN" panose="02000000000000000000" pitchFamily="2" charset="0"/>
                </a:rPr>
                <a:t>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315200" y="0"/>
              <a:ext cx="872355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600" dirty="0">
                  <a:latin typeface="AR JULIAN" panose="02000000000000000000" pitchFamily="2" charset="0"/>
                </a:rPr>
                <a:t>6</a:t>
              </a:r>
              <a:endParaRPr lang="en-US" sz="9600" dirty="0" smtClean="0">
                <a:latin typeface="AR JULIAN" panose="02000000000000000000" pitchFamily="2" charset="0"/>
              </a:endParaRPr>
            </a:p>
            <a:p>
              <a:pPr algn="ctr"/>
              <a:r>
                <a:rPr lang="en-US" sz="9600" dirty="0" smtClean="0">
                  <a:latin typeface="AR JULIAN" panose="02000000000000000000" pitchFamily="2" charset="0"/>
                </a:rPr>
                <a:t>8</a:t>
              </a:r>
              <a:endParaRPr lang="en-US" sz="9600" dirty="0">
                <a:latin typeface="AR JULIAN" panose="02000000000000000000" pitchFamily="2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4572000" y="0"/>
              <a:ext cx="1828800" cy="2743200"/>
            </a:xfrm>
            <a:custGeom>
              <a:avLst/>
              <a:gdLst>
                <a:gd name="connsiteX0" fmla="*/ 742950 w 1828800"/>
                <a:gd name="connsiteY0" fmla="*/ 228600 h 2743200"/>
                <a:gd name="connsiteX1" fmla="*/ 228600 w 1828800"/>
                <a:gd name="connsiteY1" fmla="*/ 2514600 h 2743200"/>
                <a:gd name="connsiteX2" fmla="*/ 1600200 w 1828800"/>
                <a:gd name="connsiteY2" fmla="*/ 2514600 h 2743200"/>
                <a:gd name="connsiteX3" fmla="*/ 1085850 w 1828800"/>
                <a:gd name="connsiteY3" fmla="*/ 228600 h 2743200"/>
                <a:gd name="connsiteX4" fmla="*/ 685800 w 1828800"/>
                <a:gd name="connsiteY4" fmla="*/ 0 h 2743200"/>
                <a:gd name="connsiteX5" fmla="*/ 1143000 w 1828800"/>
                <a:gd name="connsiteY5" fmla="*/ 0 h 2743200"/>
                <a:gd name="connsiteX6" fmla="*/ 1828800 w 1828800"/>
                <a:gd name="connsiteY6" fmla="*/ 2743200 h 2743200"/>
                <a:gd name="connsiteX7" fmla="*/ 0 w 1828800"/>
                <a:gd name="connsiteY7" fmla="*/ 274320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8800" h="2743200">
                  <a:moveTo>
                    <a:pt x="742950" y="228600"/>
                  </a:moveTo>
                  <a:lnTo>
                    <a:pt x="228600" y="2514600"/>
                  </a:lnTo>
                  <a:lnTo>
                    <a:pt x="1600200" y="2514600"/>
                  </a:lnTo>
                  <a:lnTo>
                    <a:pt x="1085850" y="228600"/>
                  </a:lnTo>
                  <a:close/>
                  <a:moveTo>
                    <a:pt x="685800" y="0"/>
                  </a:moveTo>
                  <a:lnTo>
                    <a:pt x="1143000" y="0"/>
                  </a:lnTo>
                  <a:lnTo>
                    <a:pt x="1828800" y="2743200"/>
                  </a:lnTo>
                  <a:lnTo>
                    <a:pt x="0" y="274320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44837" y="457200"/>
              <a:ext cx="91440" cy="22860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 rot="1800000">
              <a:off x="5997961" y="457199"/>
              <a:ext cx="274320" cy="2286000"/>
              <a:chOff x="11162674" y="2671947"/>
              <a:chExt cx="274320" cy="2286000"/>
            </a:xfrm>
          </p:grpSpPr>
          <p:sp>
            <p:nvSpPr>
              <p:cNvPr id="14" name="Freeform 13"/>
              <p:cNvSpPr/>
              <p:nvPr/>
            </p:nvSpPr>
            <p:spPr>
              <a:xfrm rot="10800000">
                <a:off x="11162674" y="2671947"/>
                <a:ext cx="274320" cy="274320"/>
              </a:xfrm>
              <a:custGeom>
                <a:avLst/>
                <a:gdLst>
                  <a:gd name="connsiteX0" fmla="*/ 82296 w 274320"/>
                  <a:gd name="connsiteY0" fmla="*/ 0 h 274320"/>
                  <a:gd name="connsiteX1" fmla="*/ 192024 w 274320"/>
                  <a:gd name="connsiteY1" fmla="*/ 0 h 274320"/>
                  <a:gd name="connsiteX2" fmla="*/ 274320 w 274320"/>
                  <a:gd name="connsiteY2" fmla="*/ 274320 h 274320"/>
                  <a:gd name="connsiteX3" fmla="*/ 0 w 274320"/>
                  <a:gd name="connsiteY3" fmla="*/ 27432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4320" h="274320">
                    <a:moveTo>
                      <a:pt x="82296" y="0"/>
                    </a:moveTo>
                    <a:lnTo>
                      <a:pt x="192024" y="0"/>
                    </a:lnTo>
                    <a:lnTo>
                      <a:pt x="274320" y="274320"/>
                    </a:lnTo>
                    <a:lnTo>
                      <a:pt x="0" y="27432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1254114" y="2671947"/>
                <a:ext cx="91440" cy="22860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9144000" y="0"/>
              <a:ext cx="872355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600" dirty="0" smtClean="0">
                  <a:latin typeface="AR JULIAN" panose="02000000000000000000" pitchFamily="2" charset="0"/>
                </a:rPr>
                <a:t>7</a:t>
              </a:r>
            </a:p>
            <a:p>
              <a:pPr algn="ctr"/>
              <a:r>
                <a:rPr lang="en-US" sz="9600" dirty="0" smtClean="0">
                  <a:latin typeface="AR JULIAN" panose="02000000000000000000" pitchFamily="2" charset="0"/>
                </a:rPr>
                <a:t>8</a:t>
              </a:r>
              <a:endParaRPr lang="en-US" sz="9600" dirty="0">
                <a:latin typeface="AR JULIA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4429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0" y="-114300"/>
            <a:ext cx="4572000" cy="5829300"/>
            <a:chOff x="0" y="-114300"/>
            <a:chExt cx="4572000" cy="5829300"/>
          </a:xfrm>
        </p:grpSpPr>
        <p:sp>
          <p:nvSpPr>
            <p:cNvPr id="3" name="Oval 2"/>
            <p:cNvSpPr/>
            <p:nvPr/>
          </p:nvSpPr>
          <p:spPr>
            <a:xfrm>
              <a:off x="0" y="1143000"/>
              <a:ext cx="4572000" cy="41148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3200400" y="3657601"/>
              <a:ext cx="1294758" cy="1239061"/>
            </a:xfrm>
            <a:custGeom>
              <a:avLst/>
              <a:gdLst>
                <a:gd name="connsiteX0" fmla="*/ 914400 w 1294758"/>
                <a:gd name="connsiteY0" fmla="*/ 0 h 1239061"/>
                <a:gd name="connsiteX1" fmla="*/ 1270326 w 1294758"/>
                <a:gd name="connsiteY1" fmla="*/ 53894 h 1239061"/>
                <a:gd name="connsiteX2" fmla="*/ 1294758 w 1294758"/>
                <a:gd name="connsiteY2" fmla="*/ 63840 h 1239061"/>
                <a:gd name="connsiteX3" fmla="*/ 1268826 w 1294758"/>
                <a:gd name="connsiteY3" fmla="*/ 154608 h 1239061"/>
                <a:gd name="connsiteX4" fmla="*/ 539708 w 1294758"/>
                <a:gd name="connsiteY4" fmla="*/ 1130390 h 1239061"/>
                <a:gd name="connsiteX5" fmla="*/ 378238 w 1294758"/>
                <a:gd name="connsiteY5" fmla="*/ 1239061 h 1239061"/>
                <a:gd name="connsiteX6" fmla="*/ 267822 w 1294758"/>
                <a:gd name="connsiteY6" fmla="*/ 1170734 h 1239061"/>
                <a:gd name="connsiteX7" fmla="*/ 0 w 1294758"/>
                <a:gd name="connsiteY7" fmla="*/ 685800 h 1239061"/>
                <a:gd name="connsiteX8" fmla="*/ 914400 w 1294758"/>
                <a:gd name="connsiteY8" fmla="*/ 0 h 123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4758" h="1239061">
                  <a:moveTo>
                    <a:pt x="914400" y="0"/>
                  </a:moveTo>
                  <a:cubicBezTo>
                    <a:pt x="1040652" y="0"/>
                    <a:pt x="1160929" y="19190"/>
                    <a:pt x="1270326" y="53894"/>
                  </a:cubicBezTo>
                  <a:lnTo>
                    <a:pt x="1294758" y="63840"/>
                  </a:lnTo>
                  <a:lnTo>
                    <a:pt x="1268826" y="154608"/>
                  </a:lnTo>
                  <a:cubicBezTo>
                    <a:pt x="1135241" y="541148"/>
                    <a:pt x="878413" y="878819"/>
                    <a:pt x="539708" y="1130390"/>
                  </a:cubicBezTo>
                  <a:lnTo>
                    <a:pt x="378238" y="1239061"/>
                  </a:lnTo>
                  <a:lnTo>
                    <a:pt x="267822" y="1170734"/>
                  </a:lnTo>
                  <a:cubicBezTo>
                    <a:pt x="102348" y="1046629"/>
                    <a:pt x="0" y="875179"/>
                    <a:pt x="0" y="685800"/>
                  </a:cubicBezTo>
                  <a:cubicBezTo>
                    <a:pt x="0" y="307043"/>
                    <a:pt x="409391" y="0"/>
                    <a:pt x="914400" y="0"/>
                  </a:cubicBezTo>
                  <a:close/>
                </a:path>
              </a:pathLst>
            </a:custGeom>
            <a:solidFill>
              <a:srgbClr val="00996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28600" y="4800600"/>
              <a:ext cx="1828800" cy="914400"/>
            </a:xfrm>
            <a:custGeom>
              <a:avLst/>
              <a:gdLst>
                <a:gd name="connsiteX0" fmla="*/ 914400 w 1828800"/>
                <a:gd name="connsiteY0" fmla="*/ 0 h 914400"/>
                <a:gd name="connsiteX1" fmla="*/ 1828800 w 1828800"/>
                <a:gd name="connsiteY1" fmla="*/ 685800 h 914400"/>
                <a:gd name="connsiteX2" fmla="*/ 914400 w 1828800"/>
                <a:gd name="connsiteY2" fmla="*/ 914400 h 914400"/>
                <a:gd name="connsiteX3" fmla="*/ 0 w 1828800"/>
                <a:gd name="connsiteY3" fmla="*/ 685800 h 914400"/>
                <a:gd name="connsiteX4" fmla="*/ 914400 w 1828800"/>
                <a:gd name="connsiteY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914400">
                  <a:moveTo>
                    <a:pt x="914400" y="0"/>
                  </a:moveTo>
                  <a:cubicBezTo>
                    <a:pt x="1419409" y="0"/>
                    <a:pt x="1828800" y="307043"/>
                    <a:pt x="1828800" y="685800"/>
                  </a:cubicBezTo>
                  <a:cubicBezTo>
                    <a:pt x="1828800" y="812052"/>
                    <a:pt x="1419409" y="914400"/>
                    <a:pt x="914400" y="914400"/>
                  </a:cubicBezTo>
                  <a:cubicBezTo>
                    <a:pt x="409391" y="914400"/>
                    <a:pt x="0" y="812052"/>
                    <a:pt x="0" y="685800"/>
                  </a:cubicBezTo>
                  <a:cubicBezTo>
                    <a:pt x="0" y="307043"/>
                    <a:pt x="409391" y="0"/>
                    <a:pt x="9144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514600" y="4800600"/>
              <a:ext cx="1828800" cy="914400"/>
            </a:xfrm>
            <a:custGeom>
              <a:avLst/>
              <a:gdLst>
                <a:gd name="connsiteX0" fmla="*/ 914400 w 1828800"/>
                <a:gd name="connsiteY0" fmla="*/ 0 h 914400"/>
                <a:gd name="connsiteX1" fmla="*/ 1828800 w 1828800"/>
                <a:gd name="connsiteY1" fmla="*/ 685800 h 914400"/>
                <a:gd name="connsiteX2" fmla="*/ 914400 w 1828800"/>
                <a:gd name="connsiteY2" fmla="*/ 914400 h 914400"/>
                <a:gd name="connsiteX3" fmla="*/ 0 w 1828800"/>
                <a:gd name="connsiteY3" fmla="*/ 685800 h 914400"/>
                <a:gd name="connsiteX4" fmla="*/ 914400 w 1828800"/>
                <a:gd name="connsiteY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914400">
                  <a:moveTo>
                    <a:pt x="914400" y="0"/>
                  </a:moveTo>
                  <a:cubicBezTo>
                    <a:pt x="1419409" y="0"/>
                    <a:pt x="1828800" y="307043"/>
                    <a:pt x="1828800" y="685800"/>
                  </a:cubicBezTo>
                  <a:cubicBezTo>
                    <a:pt x="1828800" y="812052"/>
                    <a:pt x="1419409" y="914400"/>
                    <a:pt x="914400" y="914400"/>
                  </a:cubicBezTo>
                  <a:cubicBezTo>
                    <a:pt x="409391" y="914400"/>
                    <a:pt x="0" y="812052"/>
                    <a:pt x="0" y="685800"/>
                  </a:cubicBezTo>
                  <a:cubicBezTo>
                    <a:pt x="0" y="307043"/>
                    <a:pt x="409391" y="0"/>
                    <a:pt x="9144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rot="900000">
              <a:off x="3429000" y="457200"/>
              <a:ext cx="914400" cy="4572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rot="-900000">
              <a:off x="228600" y="457200"/>
              <a:ext cx="914400" cy="4572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73664" y="1487800"/>
              <a:ext cx="1297937" cy="1712601"/>
            </a:xfrm>
            <a:custGeom>
              <a:avLst/>
              <a:gdLst>
                <a:gd name="connsiteX0" fmla="*/ 946234 w 1297937"/>
                <a:gd name="connsiteY0" fmla="*/ 0 h 1712601"/>
                <a:gd name="connsiteX1" fmla="*/ 995574 w 1297937"/>
                <a:gd name="connsiteY1" fmla="*/ 39966 h 1712601"/>
                <a:gd name="connsiteX2" fmla="*/ 1297937 w 1297937"/>
                <a:gd name="connsiteY2" fmla="*/ 798201 h 1712601"/>
                <a:gd name="connsiteX3" fmla="*/ 612137 w 1297937"/>
                <a:gd name="connsiteY3" fmla="*/ 1712601 h 1712601"/>
                <a:gd name="connsiteX4" fmla="*/ 43461 w 1297937"/>
                <a:gd name="connsiteY4" fmla="*/ 1309451 h 1712601"/>
                <a:gd name="connsiteX5" fmla="*/ 0 w 1297937"/>
                <a:gd name="connsiteY5" fmla="*/ 1202689 h 1712601"/>
                <a:gd name="connsiteX6" fmla="*/ 29111 w 1297937"/>
                <a:gd name="connsiteY6" fmla="*/ 1100793 h 1712601"/>
                <a:gd name="connsiteX7" fmla="*/ 934213 w 1297937"/>
                <a:gd name="connsiteY7" fmla="*/ 6573 h 171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7937" h="1712601">
                  <a:moveTo>
                    <a:pt x="946234" y="0"/>
                  </a:moveTo>
                  <a:lnTo>
                    <a:pt x="995574" y="39966"/>
                  </a:lnTo>
                  <a:cubicBezTo>
                    <a:pt x="1177998" y="204291"/>
                    <a:pt x="1297937" y="482570"/>
                    <a:pt x="1297937" y="798201"/>
                  </a:cubicBezTo>
                  <a:cubicBezTo>
                    <a:pt x="1297937" y="1303210"/>
                    <a:pt x="990894" y="1712601"/>
                    <a:pt x="612137" y="1712601"/>
                  </a:cubicBezTo>
                  <a:cubicBezTo>
                    <a:pt x="375414" y="1712601"/>
                    <a:pt x="166704" y="1552683"/>
                    <a:pt x="43461" y="1309451"/>
                  </a:cubicBezTo>
                  <a:lnTo>
                    <a:pt x="0" y="1202689"/>
                  </a:lnTo>
                  <a:lnTo>
                    <a:pt x="29111" y="1100793"/>
                  </a:lnTo>
                  <a:cubicBezTo>
                    <a:pt x="184960" y="649830"/>
                    <a:pt x="508557" y="265383"/>
                    <a:pt x="934213" y="6573"/>
                  </a:cubicBezTo>
                  <a:close/>
                </a:path>
              </a:pathLst>
            </a:custGeom>
            <a:solidFill>
              <a:srgbClr val="00996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457200" y="0"/>
              <a:ext cx="3657600" cy="36576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3600000">
              <a:off x="914400" y="0"/>
              <a:ext cx="685800" cy="457200"/>
            </a:xfrm>
            <a:custGeom>
              <a:avLst/>
              <a:gdLst>
                <a:gd name="connsiteX0" fmla="*/ 457200 w 685800"/>
                <a:gd name="connsiteY0" fmla="*/ 0 h 457200"/>
                <a:gd name="connsiteX1" fmla="*/ 685800 w 685800"/>
                <a:gd name="connsiteY1" fmla="*/ 228600 h 457200"/>
                <a:gd name="connsiteX2" fmla="*/ 457200 w 685800"/>
                <a:gd name="connsiteY2" fmla="*/ 457200 h 457200"/>
                <a:gd name="connsiteX3" fmla="*/ 0 w 685800"/>
                <a:gd name="connsiteY3" fmla="*/ 228600 h 457200"/>
                <a:gd name="connsiteX4" fmla="*/ 457200 w 685800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457200">
                  <a:moveTo>
                    <a:pt x="457200" y="0"/>
                  </a:moveTo>
                  <a:cubicBezTo>
                    <a:pt x="583452" y="0"/>
                    <a:pt x="685800" y="102348"/>
                    <a:pt x="685800" y="228600"/>
                  </a:cubicBezTo>
                  <a:cubicBezTo>
                    <a:pt x="685800" y="354852"/>
                    <a:pt x="583452" y="457200"/>
                    <a:pt x="457200" y="457200"/>
                  </a:cubicBezTo>
                  <a:cubicBezTo>
                    <a:pt x="204695" y="457200"/>
                    <a:pt x="0" y="354852"/>
                    <a:pt x="0" y="228600"/>
                  </a:cubicBezTo>
                  <a:cubicBezTo>
                    <a:pt x="0" y="102348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1828800" y="0"/>
              <a:ext cx="2286000" cy="2286000"/>
            </a:xfrm>
            <a:custGeom>
              <a:avLst/>
              <a:gdLst>
                <a:gd name="connsiteX0" fmla="*/ 457200 w 2286000"/>
                <a:gd name="connsiteY0" fmla="*/ 0 h 2286000"/>
                <a:gd name="connsiteX1" fmla="*/ 2286000 w 2286000"/>
                <a:gd name="connsiteY1" fmla="*/ 1828800 h 2286000"/>
                <a:gd name="connsiteX2" fmla="*/ 2280396 w 2286000"/>
                <a:gd name="connsiteY2" fmla="*/ 1939773 h 2286000"/>
                <a:gd name="connsiteX3" fmla="*/ 2244065 w 2286000"/>
                <a:gd name="connsiteY3" fmla="*/ 1972793 h 2286000"/>
                <a:gd name="connsiteX4" fmla="*/ 1371600 w 2286000"/>
                <a:gd name="connsiteY4" fmla="*/ 2286000 h 2286000"/>
                <a:gd name="connsiteX5" fmla="*/ 0 w 2286000"/>
                <a:gd name="connsiteY5" fmla="*/ 914400 h 2286000"/>
                <a:gd name="connsiteX6" fmla="*/ 313207 w 2286000"/>
                <a:gd name="connsiteY6" fmla="*/ 41935 h 2286000"/>
                <a:gd name="connsiteX7" fmla="*/ 346227 w 2286000"/>
                <a:gd name="connsiteY7" fmla="*/ 5604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6000" h="2286000">
                  <a:moveTo>
                    <a:pt x="457200" y="0"/>
                  </a:moveTo>
                  <a:cubicBezTo>
                    <a:pt x="1467218" y="0"/>
                    <a:pt x="2286000" y="818782"/>
                    <a:pt x="2286000" y="1828800"/>
                  </a:cubicBezTo>
                  <a:lnTo>
                    <a:pt x="2280396" y="1939773"/>
                  </a:lnTo>
                  <a:lnTo>
                    <a:pt x="2244065" y="1972793"/>
                  </a:lnTo>
                  <a:cubicBezTo>
                    <a:pt x="2006972" y="2168460"/>
                    <a:pt x="1703013" y="2286000"/>
                    <a:pt x="1371600" y="2286000"/>
                  </a:cubicBezTo>
                  <a:cubicBezTo>
                    <a:pt x="614086" y="2286000"/>
                    <a:pt x="0" y="1671914"/>
                    <a:pt x="0" y="914400"/>
                  </a:cubicBezTo>
                  <a:cubicBezTo>
                    <a:pt x="0" y="582988"/>
                    <a:pt x="117540" y="279028"/>
                    <a:pt x="313207" y="41935"/>
                  </a:cubicBezTo>
                  <a:lnTo>
                    <a:pt x="346227" y="5604"/>
                  </a:lnTo>
                  <a:close/>
                </a:path>
              </a:pathLst>
            </a:custGeom>
            <a:solidFill>
              <a:srgbClr val="00996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rot="7200000">
              <a:off x="2971800" y="0"/>
              <a:ext cx="685800" cy="457200"/>
            </a:xfrm>
            <a:custGeom>
              <a:avLst/>
              <a:gdLst>
                <a:gd name="connsiteX0" fmla="*/ 457200 w 685800"/>
                <a:gd name="connsiteY0" fmla="*/ 0 h 457200"/>
                <a:gd name="connsiteX1" fmla="*/ 685800 w 685800"/>
                <a:gd name="connsiteY1" fmla="*/ 228600 h 457200"/>
                <a:gd name="connsiteX2" fmla="*/ 457200 w 685800"/>
                <a:gd name="connsiteY2" fmla="*/ 457200 h 457200"/>
                <a:gd name="connsiteX3" fmla="*/ 0 w 685800"/>
                <a:gd name="connsiteY3" fmla="*/ 228600 h 457200"/>
                <a:gd name="connsiteX4" fmla="*/ 457200 w 685800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457200">
                  <a:moveTo>
                    <a:pt x="457200" y="0"/>
                  </a:moveTo>
                  <a:cubicBezTo>
                    <a:pt x="583452" y="0"/>
                    <a:pt x="685800" y="102348"/>
                    <a:pt x="685800" y="228600"/>
                  </a:cubicBezTo>
                  <a:cubicBezTo>
                    <a:pt x="685800" y="354852"/>
                    <a:pt x="583452" y="457200"/>
                    <a:pt x="457200" y="457200"/>
                  </a:cubicBezTo>
                  <a:cubicBezTo>
                    <a:pt x="204695" y="457200"/>
                    <a:pt x="0" y="354852"/>
                    <a:pt x="0" y="228600"/>
                  </a:cubicBezTo>
                  <a:cubicBezTo>
                    <a:pt x="0" y="102348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914400" y="1143000"/>
              <a:ext cx="685800" cy="6858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743200" y="914400"/>
              <a:ext cx="685800" cy="6858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834640" y="1097280"/>
              <a:ext cx="457200" cy="457200"/>
            </a:xfrm>
            <a:prstGeom prst="ellipse">
              <a:avLst/>
            </a:pr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097280" y="1280160"/>
              <a:ext cx="457200" cy="457200"/>
            </a:xfrm>
            <a:prstGeom prst="ellipse">
              <a:avLst/>
            </a:pr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143000" y="2286000"/>
              <a:ext cx="2286000" cy="1371600"/>
            </a:xfrm>
            <a:prstGeom prst="ellipse">
              <a:avLst/>
            </a:prstGeom>
            <a:solidFill>
              <a:srgbClr val="FFDDDD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 rot="1800000">
              <a:off x="1600200" y="2971800"/>
              <a:ext cx="457200" cy="228600"/>
            </a:xfrm>
            <a:prstGeom prst="ellipse">
              <a:avLst/>
            </a:pr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 rot="19800000">
              <a:off x="2514600" y="2971800"/>
              <a:ext cx="457200" cy="228600"/>
            </a:xfrm>
            <a:prstGeom prst="ellipse">
              <a:avLst/>
            </a:pr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316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14300"/>
            <a:ext cx="4572000" cy="5829300"/>
            <a:chOff x="0" y="-114300"/>
            <a:chExt cx="4572000" cy="5829300"/>
          </a:xfrm>
        </p:grpSpPr>
        <p:sp>
          <p:nvSpPr>
            <p:cNvPr id="13" name="Oval 12"/>
            <p:cNvSpPr/>
            <p:nvPr/>
          </p:nvSpPr>
          <p:spPr>
            <a:xfrm rot="900000">
              <a:off x="3429000" y="457200"/>
              <a:ext cx="914400" cy="4572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rot="-900000">
              <a:off x="228600" y="457200"/>
              <a:ext cx="914400" cy="4572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3600000">
              <a:off x="914400" y="0"/>
              <a:ext cx="685800" cy="457200"/>
            </a:xfrm>
            <a:custGeom>
              <a:avLst/>
              <a:gdLst>
                <a:gd name="connsiteX0" fmla="*/ 457200 w 685800"/>
                <a:gd name="connsiteY0" fmla="*/ 0 h 457200"/>
                <a:gd name="connsiteX1" fmla="*/ 685800 w 685800"/>
                <a:gd name="connsiteY1" fmla="*/ 228600 h 457200"/>
                <a:gd name="connsiteX2" fmla="*/ 457200 w 685800"/>
                <a:gd name="connsiteY2" fmla="*/ 457200 h 457200"/>
                <a:gd name="connsiteX3" fmla="*/ 0 w 685800"/>
                <a:gd name="connsiteY3" fmla="*/ 228600 h 457200"/>
                <a:gd name="connsiteX4" fmla="*/ 457200 w 685800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457200">
                  <a:moveTo>
                    <a:pt x="457200" y="0"/>
                  </a:moveTo>
                  <a:cubicBezTo>
                    <a:pt x="583452" y="0"/>
                    <a:pt x="685800" y="102348"/>
                    <a:pt x="685800" y="228600"/>
                  </a:cubicBezTo>
                  <a:cubicBezTo>
                    <a:pt x="685800" y="354852"/>
                    <a:pt x="583452" y="457200"/>
                    <a:pt x="457200" y="457200"/>
                  </a:cubicBezTo>
                  <a:cubicBezTo>
                    <a:pt x="204695" y="457200"/>
                    <a:pt x="0" y="354852"/>
                    <a:pt x="0" y="228600"/>
                  </a:cubicBezTo>
                  <a:cubicBezTo>
                    <a:pt x="0" y="102348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rot="7200000">
              <a:off x="2971800" y="0"/>
              <a:ext cx="685800" cy="457200"/>
            </a:xfrm>
            <a:custGeom>
              <a:avLst/>
              <a:gdLst>
                <a:gd name="connsiteX0" fmla="*/ 457200 w 685800"/>
                <a:gd name="connsiteY0" fmla="*/ 0 h 457200"/>
                <a:gd name="connsiteX1" fmla="*/ 685800 w 685800"/>
                <a:gd name="connsiteY1" fmla="*/ 228600 h 457200"/>
                <a:gd name="connsiteX2" fmla="*/ 457200 w 685800"/>
                <a:gd name="connsiteY2" fmla="*/ 457200 h 457200"/>
                <a:gd name="connsiteX3" fmla="*/ 0 w 685800"/>
                <a:gd name="connsiteY3" fmla="*/ 228600 h 457200"/>
                <a:gd name="connsiteX4" fmla="*/ 457200 w 685800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457200">
                  <a:moveTo>
                    <a:pt x="457200" y="0"/>
                  </a:moveTo>
                  <a:cubicBezTo>
                    <a:pt x="583452" y="0"/>
                    <a:pt x="685800" y="102348"/>
                    <a:pt x="685800" y="228600"/>
                  </a:cubicBezTo>
                  <a:cubicBezTo>
                    <a:pt x="685800" y="354852"/>
                    <a:pt x="583452" y="457200"/>
                    <a:pt x="457200" y="457200"/>
                  </a:cubicBezTo>
                  <a:cubicBezTo>
                    <a:pt x="204695" y="457200"/>
                    <a:pt x="0" y="354852"/>
                    <a:pt x="0" y="228600"/>
                  </a:cubicBezTo>
                  <a:cubicBezTo>
                    <a:pt x="0" y="102348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457200" y="0"/>
              <a:ext cx="3657600" cy="36576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 flipH="1">
              <a:off x="454022" y="0"/>
              <a:ext cx="2286000" cy="2286000"/>
            </a:xfrm>
            <a:custGeom>
              <a:avLst/>
              <a:gdLst>
                <a:gd name="connsiteX0" fmla="*/ 457200 w 2286000"/>
                <a:gd name="connsiteY0" fmla="*/ 0 h 2286000"/>
                <a:gd name="connsiteX1" fmla="*/ 2286000 w 2286000"/>
                <a:gd name="connsiteY1" fmla="*/ 1828800 h 2286000"/>
                <a:gd name="connsiteX2" fmla="*/ 2280396 w 2286000"/>
                <a:gd name="connsiteY2" fmla="*/ 1939773 h 2286000"/>
                <a:gd name="connsiteX3" fmla="*/ 2244065 w 2286000"/>
                <a:gd name="connsiteY3" fmla="*/ 1972793 h 2286000"/>
                <a:gd name="connsiteX4" fmla="*/ 1371600 w 2286000"/>
                <a:gd name="connsiteY4" fmla="*/ 2286000 h 2286000"/>
                <a:gd name="connsiteX5" fmla="*/ 0 w 2286000"/>
                <a:gd name="connsiteY5" fmla="*/ 914400 h 2286000"/>
                <a:gd name="connsiteX6" fmla="*/ 313207 w 2286000"/>
                <a:gd name="connsiteY6" fmla="*/ 41935 h 2286000"/>
                <a:gd name="connsiteX7" fmla="*/ 346227 w 2286000"/>
                <a:gd name="connsiteY7" fmla="*/ 5604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6000" h="2286000">
                  <a:moveTo>
                    <a:pt x="457200" y="0"/>
                  </a:moveTo>
                  <a:cubicBezTo>
                    <a:pt x="1467218" y="0"/>
                    <a:pt x="2286000" y="818782"/>
                    <a:pt x="2286000" y="1828800"/>
                  </a:cubicBezTo>
                  <a:lnTo>
                    <a:pt x="2280396" y="1939773"/>
                  </a:lnTo>
                  <a:lnTo>
                    <a:pt x="2244065" y="1972793"/>
                  </a:lnTo>
                  <a:cubicBezTo>
                    <a:pt x="2006972" y="2168460"/>
                    <a:pt x="1703013" y="2286000"/>
                    <a:pt x="1371600" y="2286000"/>
                  </a:cubicBezTo>
                  <a:cubicBezTo>
                    <a:pt x="614086" y="2286000"/>
                    <a:pt x="0" y="1671914"/>
                    <a:pt x="0" y="914400"/>
                  </a:cubicBezTo>
                  <a:cubicBezTo>
                    <a:pt x="0" y="582988"/>
                    <a:pt x="117540" y="279028"/>
                    <a:pt x="313207" y="41935"/>
                  </a:cubicBezTo>
                  <a:lnTo>
                    <a:pt x="346227" y="5604"/>
                  </a:lnTo>
                  <a:close/>
                </a:path>
              </a:pathLst>
            </a:custGeom>
            <a:solidFill>
              <a:srgbClr val="00996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0" y="1143000"/>
              <a:ext cx="4572000" cy="41148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 flipH="1">
              <a:off x="73664" y="3657601"/>
              <a:ext cx="1294758" cy="1239061"/>
            </a:xfrm>
            <a:custGeom>
              <a:avLst/>
              <a:gdLst>
                <a:gd name="connsiteX0" fmla="*/ 914400 w 1294758"/>
                <a:gd name="connsiteY0" fmla="*/ 0 h 1239061"/>
                <a:gd name="connsiteX1" fmla="*/ 1270326 w 1294758"/>
                <a:gd name="connsiteY1" fmla="*/ 53894 h 1239061"/>
                <a:gd name="connsiteX2" fmla="*/ 1294758 w 1294758"/>
                <a:gd name="connsiteY2" fmla="*/ 63840 h 1239061"/>
                <a:gd name="connsiteX3" fmla="*/ 1268826 w 1294758"/>
                <a:gd name="connsiteY3" fmla="*/ 154608 h 1239061"/>
                <a:gd name="connsiteX4" fmla="*/ 539708 w 1294758"/>
                <a:gd name="connsiteY4" fmla="*/ 1130390 h 1239061"/>
                <a:gd name="connsiteX5" fmla="*/ 378238 w 1294758"/>
                <a:gd name="connsiteY5" fmla="*/ 1239061 h 1239061"/>
                <a:gd name="connsiteX6" fmla="*/ 267822 w 1294758"/>
                <a:gd name="connsiteY6" fmla="*/ 1170734 h 1239061"/>
                <a:gd name="connsiteX7" fmla="*/ 0 w 1294758"/>
                <a:gd name="connsiteY7" fmla="*/ 685800 h 1239061"/>
                <a:gd name="connsiteX8" fmla="*/ 914400 w 1294758"/>
                <a:gd name="connsiteY8" fmla="*/ 0 h 123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4758" h="1239061">
                  <a:moveTo>
                    <a:pt x="914400" y="0"/>
                  </a:moveTo>
                  <a:cubicBezTo>
                    <a:pt x="1040652" y="0"/>
                    <a:pt x="1160929" y="19190"/>
                    <a:pt x="1270326" y="53894"/>
                  </a:cubicBezTo>
                  <a:lnTo>
                    <a:pt x="1294758" y="63840"/>
                  </a:lnTo>
                  <a:lnTo>
                    <a:pt x="1268826" y="154608"/>
                  </a:lnTo>
                  <a:cubicBezTo>
                    <a:pt x="1135241" y="541148"/>
                    <a:pt x="878413" y="878819"/>
                    <a:pt x="539708" y="1130390"/>
                  </a:cubicBezTo>
                  <a:lnTo>
                    <a:pt x="378238" y="1239061"/>
                  </a:lnTo>
                  <a:lnTo>
                    <a:pt x="267822" y="1170734"/>
                  </a:lnTo>
                  <a:cubicBezTo>
                    <a:pt x="102348" y="1046629"/>
                    <a:pt x="0" y="875179"/>
                    <a:pt x="0" y="685800"/>
                  </a:cubicBezTo>
                  <a:cubicBezTo>
                    <a:pt x="0" y="307043"/>
                    <a:pt x="409391" y="0"/>
                    <a:pt x="914400" y="0"/>
                  </a:cubicBezTo>
                  <a:close/>
                </a:path>
              </a:pathLst>
            </a:custGeom>
            <a:solidFill>
              <a:srgbClr val="00996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28600" y="4800600"/>
              <a:ext cx="1828800" cy="914400"/>
            </a:xfrm>
            <a:custGeom>
              <a:avLst/>
              <a:gdLst>
                <a:gd name="connsiteX0" fmla="*/ 914400 w 1828800"/>
                <a:gd name="connsiteY0" fmla="*/ 0 h 914400"/>
                <a:gd name="connsiteX1" fmla="*/ 1828800 w 1828800"/>
                <a:gd name="connsiteY1" fmla="*/ 685800 h 914400"/>
                <a:gd name="connsiteX2" fmla="*/ 914400 w 1828800"/>
                <a:gd name="connsiteY2" fmla="*/ 914400 h 914400"/>
                <a:gd name="connsiteX3" fmla="*/ 0 w 1828800"/>
                <a:gd name="connsiteY3" fmla="*/ 685800 h 914400"/>
                <a:gd name="connsiteX4" fmla="*/ 914400 w 1828800"/>
                <a:gd name="connsiteY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914400">
                  <a:moveTo>
                    <a:pt x="914400" y="0"/>
                  </a:moveTo>
                  <a:cubicBezTo>
                    <a:pt x="1419409" y="0"/>
                    <a:pt x="1828800" y="307043"/>
                    <a:pt x="1828800" y="685800"/>
                  </a:cubicBezTo>
                  <a:cubicBezTo>
                    <a:pt x="1828800" y="812052"/>
                    <a:pt x="1419409" y="914400"/>
                    <a:pt x="914400" y="914400"/>
                  </a:cubicBezTo>
                  <a:cubicBezTo>
                    <a:pt x="409391" y="914400"/>
                    <a:pt x="0" y="812052"/>
                    <a:pt x="0" y="685800"/>
                  </a:cubicBezTo>
                  <a:cubicBezTo>
                    <a:pt x="0" y="307043"/>
                    <a:pt x="409391" y="0"/>
                    <a:pt x="9144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514600" y="4800600"/>
              <a:ext cx="1828800" cy="914400"/>
            </a:xfrm>
            <a:custGeom>
              <a:avLst/>
              <a:gdLst>
                <a:gd name="connsiteX0" fmla="*/ 914400 w 1828800"/>
                <a:gd name="connsiteY0" fmla="*/ 0 h 914400"/>
                <a:gd name="connsiteX1" fmla="*/ 1828800 w 1828800"/>
                <a:gd name="connsiteY1" fmla="*/ 685800 h 914400"/>
                <a:gd name="connsiteX2" fmla="*/ 914400 w 1828800"/>
                <a:gd name="connsiteY2" fmla="*/ 914400 h 914400"/>
                <a:gd name="connsiteX3" fmla="*/ 0 w 1828800"/>
                <a:gd name="connsiteY3" fmla="*/ 685800 h 914400"/>
                <a:gd name="connsiteX4" fmla="*/ 914400 w 1828800"/>
                <a:gd name="connsiteY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914400">
                  <a:moveTo>
                    <a:pt x="914400" y="0"/>
                  </a:moveTo>
                  <a:cubicBezTo>
                    <a:pt x="1419409" y="0"/>
                    <a:pt x="1828800" y="307043"/>
                    <a:pt x="1828800" y="685800"/>
                  </a:cubicBezTo>
                  <a:cubicBezTo>
                    <a:pt x="1828800" y="812052"/>
                    <a:pt x="1419409" y="914400"/>
                    <a:pt x="914400" y="914400"/>
                  </a:cubicBezTo>
                  <a:cubicBezTo>
                    <a:pt x="409391" y="914400"/>
                    <a:pt x="0" y="812052"/>
                    <a:pt x="0" y="685800"/>
                  </a:cubicBezTo>
                  <a:cubicBezTo>
                    <a:pt x="0" y="307043"/>
                    <a:pt x="409391" y="0"/>
                    <a:pt x="9144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197221" y="1487800"/>
              <a:ext cx="1297937" cy="1712601"/>
            </a:xfrm>
            <a:custGeom>
              <a:avLst/>
              <a:gdLst>
                <a:gd name="connsiteX0" fmla="*/ 946234 w 1297937"/>
                <a:gd name="connsiteY0" fmla="*/ 0 h 1712601"/>
                <a:gd name="connsiteX1" fmla="*/ 995574 w 1297937"/>
                <a:gd name="connsiteY1" fmla="*/ 39966 h 1712601"/>
                <a:gd name="connsiteX2" fmla="*/ 1297937 w 1297937"/>
                <a:gd name="connsiteY2" fmla="*/ 798201 h 1712601"/>
                <a:gd name="connsiteX3" fmla="*/ 612137 w 1297937"/>
                <a:gd name="connsiteY3" fmla="*/ 1712601 h 1712601"/>
                <a:gd name="connsiteX4" fmla="*/ 43461 w 1297937"/>
                <a:gd name="connsiteY4" fmla="*/ 1309451 h 1712601"/>
                <a:gd name="connsiteX5" fmla="*/ 0 w 1297937"/>
                <a:gd name="connsiteY5" fmla="*/ 1202689 h 1712601"/>
                <a:gd name="connsiteX6" fmla="*/ 29111 w 1297937"/>
                <a:gd name="connsiteY6" fmla="*/ 1100793 h 1712601"/>
                <a:gd name="connsiteX7" fmla="*/ 934213 w 1297937"/>
                <a:gd name="connsiteY7" fmla="*/ 6573 h 171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7937" h="1712601">
                  <a:moveTo>
                    <a:pt x="946234" y="0"/>
                  </a:moveTo>
                  <a:lnTo>
                    <a:pt x="995574" y="39966"/>
                  </a:lnTo>
                  <a:cubicBezTo>
                    <a:pt x="1177998" y="204291"/>
                    <a:pt x="1297937" y="482570"/>
                    <a:pt x="1297937" y="798201"/>
                  </a:cubicBezTo>
                  <a:cubicBezTo>
                    <a:pt x="1297937" y="1303210"/>
                    <a:pt x="990894" y="1712601"/>
                    <a:pt x="612137" y="1712601"/>
                  </a:cubicBezTo>
                  <a:cubicBezTo>
                    <a:pt x="375414" y="1712601"/>
                    <a:pt x="166704" y="1552683"/>
                    <a:pt x="43461" y="1309451"/>
                  </a:cubicBezTo>
                  <a:lnTo>
                    <a:pt x="0" y="1202689"/>
                  </a:lnTo>
                  <a:lnTo>
                    <a:pt x="29111" y="1100793"/>
                  </a:lnTo>
                  <a:cubicBezTo>
                    <a:pt x="184960" y="649830"/>
                    <a:pt x="508557" y="265383"/>
                    <a:pt x="934213" y="6573"/>
                  </a:cubicBezTo>
                  <a:close/>
                </a:path>
              </a:pathLst>
            </a:custGeom>
            <a:solidFill>
              <a:srgbClr val="00996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1600200" y="1600200"/>
              <a:ext cx="1030768" cy="2640707"/>
            </a:xfrm>
            <a:custGeom>
              <a:avLst/>
              <a:gdLst>
                <a:gd name="connsiteX0" fmla="*/ 568118 w 1030768"/>
                <a:gd name="connsiteY0" fmla="*/ 0 h 2640707"/>
                <a:gd name="connsiteX1" fmla="*/ 561357 w 1030768"/>
                <a:gd name="connsiteY1" fmla="*/ 8215 h 2640707"/>
                <a:gd name="connsiteX2" fmla="*/ 228600 w 1030768"/>
                <a:gd name="connsiteY2" fmla="*/ 1154808 h 2640707"/>
                <a:gd name="connsiteX3" fmla="*/ 958717 w 1030768"/>
                <a:gd name="connsiteY3" fmla="*/ 2610520 h 2640707"/>
                <a:gd name="connsiteX4" fmla="*/ 1030768 w 1030768"/>
                <a:gd name="connsiteY4" fmla="*/ 2628389 h 2640707"/>
                <a:gd name="connsiteX5" fmla="*/ 1007892 w 1030768"/>
                <a:gd name="connsiteY5" fmla="*/ 2633626 h 2640707"/>
                <a:gd name="connsiteX6" fmla="*/ 914400 w 1030768"/>
                <a:gd name="connsiteY6" fmla="*/ 2640707 h 2640707"/>
                <a:gd name="connsiteX7" fmla="*/ 0 w 1030768"/>
                <a:gd name="connsiteY7" fmla="*/ 1269107 h 2640707"/>
                <a:gd name="connsiteX8" fmla="*/ 558474 w 1030768"/>
                <a:gd name="connsiteY8" fmla="*/ 5294 h 2640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0768" h="2640707">
                  <a:moveTo>
                    <a:pt x="568118" y="0"/>
                  </a:moveTo>
                  <a:lnTo>
                    <a:pt x="561357" y="8215"/>
                  </a:lnTo>
                  <a:cubicBezTo>
                    <a:pt x="358134" y="280751"/>
                    <a:pt x="228600" y="693198"/>
                    <a:pt x="228600" y="1154808"/>
                  </a:cubicBezTo>
                  <a:cubicBezTo>
                    <a:pt x="228600" y="1872868"/>
                    <a:pt x="542040" y="2471965"/>
                    <a:pt x="958717" y="2610520"/>
                  </a:cubicBezTo>
                  <a:lnTo>
                    <a:pt x="1030768" y="2628389"/>
                  </a:lnTo>
                  <a:lnTo>
                    <a:pt x="1007892" y="2633626"/>
                  </a:lnTo>
                  <a:cubicBezTo>
                    <a:pt x="977153" y="2638308"/>
                    <a:pt x="945963" y="2640707"/>
                    <a:pt x="914400" y="2640707"/>
                  </a:cubicBezTo>
                  <a:cubicBezTo>
                    <a:pt x="409391" y="2640707"/>
                    <a:pt x="0" y="2026621"/>
                    <a:pt x="0" y="1269107"/>
                  </a:cubicBezTo>
                  <a:cubicBezTo>
                    <a:pt x="0" y="700972"/>
                    <a:pt x="230282" y="213514"/>
                    <a:pt x="558474" y="5294"/>
                  </a:cubicBez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rot="12600000">
              <a:off x="2286000" y="4114800"/>
              <a:ext cx="685800" cy="457200"/>
            </a:xfrm>
            <a:custGeom>
              <a:avLst/>
              <a:gdLst>
                <a:gd name="connsiteX0" fmla="*/ 457200 w 685800"/>
                <a:gd name="connsiteY0" fmla="*/ 0 h 457200"/>
                <a:gd name="connsiteX1" fmla="*/ 685800 w 685800"/>
                <a:gd name="connsiteY1" fmla="*/ 228600 h 457200"/>
                <a:gd name="connsiteX2" fmla="*/ 457200 w 685800"/>
                <a:gd name="connsiteY2" fmla="*/ 457200 h 457200"/>
                <a:gd name="connsiteX3" fmla="*/ 0 w 685800"/>
                <a:gd name="connsiteY3" fmla="*/ 228600 h 457200"/>
                <a:gd name="connsiteX4" fmla="*/ 457200 w 685800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457200">
                  <a:moveTo>
                    <a:pt x="457200" y="0"/>
                  </a:moveTo>
                  <a:cubicBezTo>
                    <a:pt x="583452" y="0"/>
                    <a:pt x="685800" y="102348"/>
                    <a:pt x="685800" y="228600"/>
                  </a:cubicBezTo>
                  <a:cubicBezTo>
                    <a:pt x="685800" y="354852"/>
                    <a:pt x="583452" y="457200"/>
                    <a:pt x="457200" y="457200"/>
                  </a:cubicBezTo>
                  <a:cubicBezTo>
                    <a:pt x="204695" y="457200"/>
                    <a:pt x="0" y="354852"/>
                    <a:pt x="0" y="228600"/>
                  </a:cubicBezTo>
                  <a:cubicBezTo>
                    <a:pt x="0" y="102348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4621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8795" y="2422566"/>
            <a:ext cx="37769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latin typeface="AR JULIAN" panose="02000000000000000000" pitchFamily="2" charset="0"/>
              </a:rPr>
              <a:t>WIP :)</a:t>
            </a:r>
            <a:endParaRPr lang="en-US" sz="9600" dirty="0">
              <a:latin typeface="AR JULIAN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46786" y="2118885"/>
            <a:ext cx="4572000" cy="45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99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08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3710</TotalTime>
  <Words>17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Adobe Gothic Std B</vt:lpstr>
      <vt:lpstr>AR JULIAN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</dc:creator>
  <cp:lastModifiedBy>Elizabeth</cp:lastModifiedBy>
  <cp:revision>31</cp:revision>
  <dcterms:created xsi:type="dcterms:W3CDTF">2017-06-20T14:04:22Z</dcterms:created>
  <dcterms:modified xsi:type="dcterms:W3CDTF">2017-07-04T03:01:03Z</dcterms:modified>
</cp:coreProperties>
</file>