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CCDD"/>
    <a:srgbClr val="FF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5A86-724B-475D-AFA7-45B939F5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C5037-75EA-4F3C-8FBA-5477FBAD8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22A2-C49E-4D57-AE5C-822983F8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20A5-FA30-4C0C-B97C-BB44450D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4590-9E8B-4CED-AB9A-2D7E68C7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5254-35C7-4296-ADD4-7C173FCF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BA99-47D8-4AAA-8F2F-AD371578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82D5-4D6D-4368-8C1A-91A193E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3B12-A515-41C7-93A8-15724B98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2053-E5AC-46F2-B45A-5B24BBC4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C542E-69BE-45D5-854A-97709992C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82D2-AF22-4EE6-98E0-4FAB7D00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C3C7-D662-432A-B1C8-4E5113D5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7E64-C075-4721-962C-BD66464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8F55-9CF9-4345-AC25-918FBEC1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69DD-3833-420C-877C-AF729B6E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A1BD-794D-4F44-A05B-A144D6D7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969D-C1D2-4378-8DAD-C029E22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090E-65F4-4748-A7AF-66626F61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0E82-0045-4DD4-83D6-705C14DF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3F53-D1D9-4210-B6DF-609730E6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1763-818A-4FA2-89F4-E4591873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B510-88C3-428C-891D-FB318B13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C0F8-6E2F-4CFB-8F3D-6B64486F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E8C7-DDC6-43BF-92FC-7BFF5CCC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1DB-53C5-4ED1-9C9D-797D098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832-B113-4001-BEDC-EBA08CEA6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B9511-20FD-4EBA-A4DC-9F999278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26DC7-7DFF-41BF-810B-464FBF4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E0800-F4D7-4FCF-B4D0-B8D1936D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000B-067B-46FC-B8AF-8F6F9D3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558A-F23B-4091-AD61-BE6A46D3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EA7D-0833-40E4-8598-4D60030D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0A497-BBA3-4921-BFC9-19730BD0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3BCE4-8AFF-4942-B253-36600E67C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90D90-4E62-4ED6-8CEB-4D77BF7C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9B0EC-5A96-4CA1-AB22-F0C3A96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7A155-9F3D-4394-8DBE-D453B212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1BFE1-ABA1-40B9-8782-70C109F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A500-AE62-4AE5-83E4-34C6BE4B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12426-88F5-4DEC-ACE2-297952A0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A1F0C-8AFF-4D64-AEE2-B5C7BD91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91A9-13C9-487B-80A5-26FC1F02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63F7-4746-4DBE-A738-2285CBC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29F05-B43B-4A4F-A37E-F34E4DB2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C9FE4-3E5C-4E7D-9280-7E4E8CD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14C5-592D-4B3F-B9DD-61DF1F1B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A488-005D-4416-972D-0B52A057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AFC68-6A5C-4BE9-AB90-17CB5669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A012-9B83-48B7-B33D-F4CF40A2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BDDA1-CC1B-41F3-A515-4E854CB9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28FD-FEC9-4730-AAA7-BF63633B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1231-BDB9-4B1C-B4B2-7002D827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5A4C4-ECDB-415F-9A04-AE8D6204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DD695-94B0-4E33-9EE3-AC0AF0B4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C417-DC06-4397-ACFB-91FC985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56D9-99D5-45DE-87F8-78A9ACCF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5600-69DA-47D8-9AE2-36C9795D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CED4B-C096-4EE8-8644-819A894B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D00C-084F-49C5-9C88-24C11EE7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AF04-D1F4-49DD-8A65-1DF3F4969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C049-60EF-4659-BAA2-EAF70BA074FC}" type="datetimeFigureOut">
              <a:rPr lang="en-US" smtClean="0"/>
              <a:t>2018-03-09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3250-E5B9-4D33-A95D-9AEFCE40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C012-CB0C-4CD0-82B8-915FD3D0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CE3-2CD2-441C-8F19-56AB0D80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30385-44E8-48D1-8FEF-D58F12551D5B}"/>
              </a:ext>
            </a:extLst>
          </p:cNvPr>
          <p:cNvGrpSpPr/>
          <p:nvPr/>
        </p:nvGrpSpPr>
        <p:grpSpPr>
          <a:xfrm>
            <a:off x="3496553" y="2593572"/>
            <a:ext cx="2286000" cy="2286000"/>
            <a:chOff x="3496553" y="2593572"/>
            <a:chExt cx="2286000" cy="228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ED5A70-4777-46C4-81CD-4827597115EF}"/>
                </a:ext>
              </a:extLst>
            </p:cNvPr>
            <p:cNvSpPr/>
            <p:nvPr/>
          </p:nvSpPr>
          <p:spPr>
            <a:xfrm>
              <a:off x="3496553" y="2593572"/>
              <a:ext cx="2286000" cy="2286000"/>
            </a:xfrm>
            <a:prstGeom prst="rect">
              <a:avLst/>
            </a:prstGeom>
            <a:solidFill>
              <a:srgbClr val="FFD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egoe UI" panose="020B0502040204020203" pitchFamily="34" charset="0"/>
                  <a:cs typeface="Segoe UI" panose="020B0502040204020203" pitchFamily="34" charset="0"/>
                </a:rPr>
                <a:t>&lt;UWD/&gt;</a:t>
              </a: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7AF9B97B-9DD9-413B-80C0-F65E5C3EC107}"/>
                </a:ext>
              </a:extLst>
            </p:cNvPr>
            <p:cNvSpPr/>
            <p:nvPr/>
          </p:nvSpPr>
          <p:spPr>
            <a:xfrm flipH="1">
              <a:off x="3496553" y="2593572"/>
              <a:ext cx="2286000" cy="2286000"/>
            </a:xfrm>
            <a:prstGeom prst="rt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36B6E-6F67-4F84-9BCD-A76AEC4AC58A}"/>
              </a:ext>
            </a:extLst>
          </p:cNvPr>
          <p:cNvSpPr/>
          <p:nvPr/>
        </p:nvSpPr>
        <p:spPr>
          <a:xfrm>
            <a:off x="5364480" y="1158240"/>
            <a:ext cx="2286000" cy="228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GPAS</a:t>
            </a:r>
          </a:p>
        </p:txBody>
      </p:sp>
    </p:spTree>
    <p:extLst>
      <p:ext uri="{BB962C8B-B14F-4D97-AF65-F5344CB8AC3E}">
        <p14:creationId xmlns:p14="http://schemas.microsoft.com/office/powerpoint/2010/main" val="33019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Chung</dc:creator>
  <cp:lastModifiedBy>E Chung</cp:lastModifiedBy>
  <cp:revision>5</cp:revision>
  <dcterms:created xsi:type="dcterms:W3CDTF">2018-03-09T23:33:53Z</dcterms:created>
  <dcterms:modified xsi:type="dcterms:W3CDTF">2018-03-10T05:45:12Z</dcterms:modified>
</cp:coreProperties>
</file>