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7F7F"/>
    <a:srgbClr val="BBCCDD"/>
    <a:srgbClr val="CCDDDD"/>
    <a:srgbClr val="EEFFFF"/>
    <a:srgbClr val="00BBFF"/>
    <a:srgbClr val="009966"/>
    <a:srgbClr val="008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7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6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3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2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2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6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6C300-4B60-40C4-85AF-05819ECEBA5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963655" y="1414670"/>
            <a:ext cx="28809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latin typeface="AR JULIAN" panose="02000000000000000000" pitchFamily="2" charset="0"/>
              </a:rPr>
              <a:t>5 : 3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517913" y="1056500"/>
            <a:ext cx="7772400" cy="2286000"/>
            <a:chOff x="2517913" y="1056500"/>
            <a:chExt cx="7772400" cy="2286000"/>
          </a:xfrm>
        </p:grpSpPr>
        <p:sp>
          <p:nvSpPr>
            <p:cNvPr id="19" name="Oval 18"/>
            <p:cNvSpPr/>
            <p:nvPr/>
          </p:nvSpPr>
          <p:spPr>
            <a:xfrm>
              <a:off x="2517913" y="10565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9375913" y="10565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03913" y="10565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089913" y="10565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517913" y="24281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9375913" y="24281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895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2611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6327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0043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72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03366" y="2145680"/>
            <a:ext cx="7785267" cy="2566639"/>
            <a:chOff x="2203366" y="2145680"/>
            <a:chExt cx="7785267" cy="256663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26228" y="2145680"/>
              <a:ext cx="4139543" cy="2566638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/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3366" y="2279804"/>
              <a:ext cx="7785267" cy="2298391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/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6228" y="2145681"/>
              <a:ext cx="4139543" cy="2566638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 z="635000"/>
          </p:spPr>
        </p:pic>
      </p:grpSp>
    </p:spTree>
    <p:extLst>
      <p:ext uri="{BB962C8B-B14F-4D97-AF65-F5344CB8AC3E}">
        <p14:creationId xmlns:p14="http://schemas.microsoft.com/office/powerpoint/2010/main" val="21575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11333" y="755855"/>
            <a:ext cx="293541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0" dirty="0">
                <a:solidFill>
                  <a:srgbClr val="7F7F7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⇌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128053" y="1748804"/>
            <a:ext cx="3634328" cy="1077218"/>
            <a:chOff x="4128053" y="1748804"/>
            <a:chExt cx="3634328" cy="1077218"/>
          </a:xfrm>
        </p:grpSpPr>
        <p:sp>
          <p:nvSpPr>
            <p:cNvPr id="13" name="Rectangle 12"/>
            <p:cNvSpPr/>
            <p:nvPr/>
          </p:nvSpPr>
          <p:spPr>
            <a:xfrm>
              <a:off x="4128053" y="1748804"/>
              <a:ext cx="3634328" cy="1077218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20000"/>
                  </a:srgbClr>
                </a:gs>
                <a:gs pos="100000">
                  <a:srgbClr val="BBCCDD">
                    <a:alpha val="70000"/>
                  </a:srgbClr>
                </a:gs>
                <a:gs pos="50000">
                  <a:srgbClr val="BBCCDD">
                    <a:alpha val="4980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128053" y="1748804"/>
              <a:ext cx="3634328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km</a:t>
              </a:r>
              <a:r>
                <a:rPr lang="en-US" sz="3200" baseline="300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2</a:t>
              </a:r>
              <a:r>
                <a:rPr lang="en-US" sz="32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	</a:t>
              </a:r>
              <a:r>
                <a:rPr lang="en-US" sz="32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  <a:sym typeface="Wingdings" panose="05000000000000000000" pitchFamily="2" charset="2"/>
                </a:rPr>
                <a:t>	</a:t>
              </a:r>
              <a:r>
                <a:rPr lang="en-US" sz="3200" dirty="0" err="1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sqmi</a:t>
              </a:r>
              <a:endPara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  <a:p>
              <a:r>
                <a:rPr lang="en-US" sz="3200" dirty="0" smtClean="0">
                  <a:solidFill>
                    <a:srgbClr val="FF0000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sym typeface="Wingdings" panose="05000000000000000000" pitchFamily="2" charset="2"/>
                </a:rPr>
                <a:t>7.5		2.89577</a:t>
              </a:r>
              <a:endParaRPr lang="en-US" sz="3200" baseline="30000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90755" y="2749031"/>
            <a:ext cx="3822523" cy="3639312"/>
            <a:chOff x="4290755" y="2749031"/>
            <a:chExt cx="3822523" cy="363931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rcRect l="22567" t="23374" r="22567" b="23374"/>
            <a:stretch>
              <a:fillRect/>
            </a:stretch>
          </p:blipFill>
          <p:spPr>
            <a:xfrm rot="19800000">
              <a:off x="4382359" y="2749031"/>
              <a:ext cx="3639312" cy="3639312"/>
            </a:xfrm>
            <a:custGeom>
              <a:avLst/>
              <a:gdLst>
                <a:gd name="connsiteX0" fmla="*/ 0 w 3639312"/>
                <a:gd name="connsiteY0" fmla="*/ 0 h 3639312"/>
                <a:gd name="connsiteX1" fmla="*/ 3639312 w 3639312"/>
                <a:gd name="connsiteY1" fmla="*/ 0 h 3639312"/>
                <a:gd name="connsiteX2" fmla="*/ 3639312 w 3639312"/>
                <a:gd name="connsiteY2" fmla="*/ 3639312 h 3639312"/>
                <a:gd name="connsiteX3" fmla="*/ 0 w 3639312"/>
                <a:gd name="connsiteY3" fmla="*/ 3639312 h 363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9312" h="3639312">
                  <a:moveTo>
                    <a:pt x="0" y="0"/>
                  </a:moveTo>
                  <a:lnTo>
                    <a:pt x="3639312" y="0"/>
                  </a:lnTo>
                  <a:lnTo>
                    <a:pt x="3639312" y="3639312"/>
                  </a:lnTo>
                  <a:lnTo>
                    <a:pt x="0" y="3639312"/>
                  </a:lnTo>
                  <a:close/>
                </a:path>
              </a:pathLst>
            </a:cu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0755" y="3885876"/>
              <a:ext cx="3822523" cy="1365622"/>
            </a:xfrm>
            <a:prstGeom prst="rect">
              <a:avLst/>
            </a:prstGeom>
            <a:scene3d>
              <a:camera prst="perspectiveHeroicExtremeRightFacing" fov="1800000">
                <a:rot lat="1200000" lon="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125152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2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Adobe Gothic Std B</vt:lpstr>
      <vt:lpstr>AR JULIAN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</dc:creator>
  <cp:lastModifiedBy>Elizabeth</cp:lastModifiedBy>
  <cp:revision>9</cp:revision>
  <dcterms:created xsi:type="dcterms:W3CDTF">2017-06-20T14:04:22Z</dcterms:created>
  <dcterms:modified xsi:type="dcterms:W3CDTF">2017-06-26T22:32:14Z</dcterms:modified>
</cp:coreProperties>
</file>