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7F7F7F"/>
    <a:srgbClr val="BBCCDD"/>
    <a:srgbClr val="CCDDDD"/>
    <a:srgbClr val="EEFFFF"/>
    <a:srgbClr val="00BBFF"/>
    <a:srgbClr val="009966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86400" y="0"/>
            <a:ext cx="9348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</a:t>
            </a:r>
          </a:p>
          <a:p>
            <a:pPr algn="ctr"/>
            <a:r>
              <a:rPr lang="en-US" sz="9600" dirty="0">
                <a:latin typeface="AR JULIAN" panose="02000000000000000000" pitchFamily="2" charset="0"/>
              </a:rPr>
              <a:t>4</a:t>
            </a:r>
          </a:p>
        </p:txBody>
      </p:sp>
      <p:sp>
        <p:nvSpPr>
          <p:cNvPr id="27" name="Freeform 26"/>
          <p:cNvSpPr/>
          <p:nvPr/>
        </p:nvSpPr>
        <p:spPr>
          <a:xfrm>
            <a:off x="4572000" y="0"/>
            <a:ext cx="1828800" cy="2743200"/>
          </a:xfrm>
          <a:custGeom>
            <a:avLst/>
            <a:gdLst>
              <a:gd name="connsiteX0" fmla="*/ 685800 w 1828800"/>
              <a:gd name="connsiteY0" fmla="*/ 0 h 2743200"/>
              <a:gd name="connsiteX1" fmla="*/ 1143000 w 1828800"/>
              <a:gd name="connsiteY1" fmla="*/ 0 h 2743200"/>
              <a:gd name="connsiteX2" fmla="*/ 1828800 w 1828800"/>
              <a:gd name="connsiteY2" fmla="*/ 2743200 h 2743200"/>
              <a:gd name="connsiteX3" fmla="*/ 0 w 18288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743200">
                <a:moveTo>
                  <a:pt x="685800" y="0"/>
                </a:moveTo>
                <a:lnTo>
                  <a:pt x="1143000" y="0"/>
                </a:lnTo>
                <a:lnTo>
                  <a:pt x="18288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57600" y="0"/>
            <a:ext cx="9348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AR JULIAN" panose="02000000000000000000" pitchFamily="2" charset="0"/>
              </a:rPr>
              <a:t>4</a:t>
            </a:r>
            <a:endParaRPr lang="en-US" sz="9600" dirty="0" smtClean="0">
              <a:latin typeface="AR JULIAN" panose="02000000000000000000" pitchFamily="2" charset="0"/>
            </a:endParaRPr>
          </a:p>
          <a:p>
            <a:pPr algn="ctr"/>
            <a:r>
              <a:rPr lang="en-US" sz="9600" dirty="0">
                <a:latin typeface="AR JULIAN" panose="02000000000000000000" pitchFamily="2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0"/>
            <a:ext cx="9348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3</a:t>
            </a:r>
          </a:p>
          <a:p>
            <a:pPr algn="ctr"/>
            <a:r>
              <a:rPr lang="en-US" sz="9600" dirty="0">
                <a:latin typeface="AR JULIAN" panose="02000000000000000000" pitchFamily="2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0"/>
            <a:ext cx="8723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AR JULIAN" panose="02000000000000000000" pitchFamily="2" charset="0"/>
              </a:rPr>
              <a:t>6</a:t>
            </a:r>
            <a:endParaRPr lang="en-US" sz="9600" dirty="0" smtClean="0">
              <a:latin typeface="AR JULIAN" panose="02000000000000000000" pitchFamily="2" charset="0"/>
            </a:endParaRPr>
          </a:p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8</a:t>
            </a:r>
            <a:endParaRPr lang="en-US" sz="9600" dirty="0">
              <a:latin typeface="AR JULIAN" panose="02000000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572000" y="0"/>
            <a:ext cx="1828800" cy="2743200"/>
          </a:xfrm>
          <a:custGeom>
            <a:avLst/>
            <a:gdLst>
              <a:gd name="connsiteX0" fmla="*/ 742950 w 1828800"/>
              <a:gd name="connsiteY0" fmla="*/ 228600 h 2743200"/>
              <a:gd name="connsiteX1" fmla="*/ 228600 w 1828800"/>
              <a:gd name="connsiteY1" fmla="*/ 2514600 h 2743200"/>
              <a:gd name="connsiteX2" fmla="*/ 1600200 w 1828800"/>
              <a:gd name="connsiteY2" fmla="*/ 2514600 h 2743200"/>
              <a:gd name="connsiteX3" fmla="*/ 1085850 w 1828800"/>
              <a:gd name="connsiteY3" fmla="*/ 228600 h 2743200"/>
              <a:gd name="connsiteX4" fmla="*/ 685800 w 1828800"/>
              <a:gd name="connsiteY4" fmla="*/ 0 h 2743200"/>
              <a:gd name="connsiteX5" fmla="*/ 1143000 w 1828800"/>
              <a:gd name="connsiteY5" fmla="*/ 0 h 2743200"/>
              <a:gd name="connsiteX6" fmla="*/ 1828800 w 1828800"/>
              <a:gd name="connsiteY6" fmla="*/ 2743200 h 2743200"/>
              <a:gd name="connsiteX7" fmla="*/ 0 w 1828800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2743200">
                <a:moveTo>
                  <a:pt x="742950" y="228600"/>
                </a:moveTo>
                <a:lnTo>
                  <a:pt x="228600" y="2514600"/>
                </a:lnTo>
                <a:lnTo>
                  <a:pt x="1600200" y="2514600"/>
                </a:lnTo>
                <a:lnTo>
                  <a:pt x="1085850" y="228600"/>
                </a:lnTo>
                <a:close/>
                <a:moveTo>
                  <a:pt x="685800" y="0"/>
                </a:moveTo>
                <a:lnTo>
                  <a:pt x="1143000" y="0"/>
                </a:lnTo>
                <a:lnTo>
                  <a:pt x="1828800" y="2743200"/>
                </a:lnTo>
                <a:lnTo>
                  <a:pt x="0" y="27432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4837" y="457200"/>
            <a:ext cx="91440" cy="2286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800000">
            <a:off x="5997961" y="457199"/>
            <a:ext cx="274320" cy="2286000"/>
            <a:chOff x="11162674" y="2671947"/>
            <a:chExt cx="274320" cy="22860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11162674" y="2671947"/>
              <a:ext cx="274320" cy="274320"/>
            </a:xfrm>
            <a:custGeom>
              <a:avLst/>
              <a:gdLst>
                <a:gd name="connsiteX0" fmla="*/ 82296 w 274320"/>
                <a:gd name="connsiteY0" fmla="*/ 0 h 274320"/>
                <a:gd name="connsiteX1" fmla="*/ 192024 w 274320"/>
                <a:gd name="connsiteY1" fmla="*/ 0 h 274320"/>
                <a:gd name="connsiteX2" fmla="*/ 274320 w 274320"/>
                <a:gd name="connsiteY2" fmla="*/ 274320 h 274320"/>
                <a:gd name="connsiteX3" fmla="*/ 0 w 274320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274320">
                  <a:moveTo>
                    <a:pt x="82296" y="0"/>
                  </a:moveTo>
                  <a:lnTo>
                    <a:pt x="192024" y="0"/>
                  </a:lnTo>
                  <a:lnTo>
                    <a:pt x="274320" y="27432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54114" y="2671947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0" y="0"/>
            <a:ext cx="8723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7</a:t>
            </a:r>
          </a:p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8</a:t>
            </a:r>
            <a:endParaRPr lang="en-US" sz="96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12</cp:revision>
  <dcterms:created xsi:type="dcterms:W3CDTF">2017-06-20T14:04:22Z</dcterms:created>
  <dcterms:modified xsi:type="dcterms:W3CDTF">2017-06-27T16:51:31Z</dcterms:modified>
</cp:coreProperties>
</file>