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  <a:srgbClr val="7F7F7F"/>
    <a:srgbClr val="BBCCDD"/>
    <a:srgbClr val="CCDDDD"/>
    <a:srgbClr val="EEFFFF"/>
    <a:srgbClr val="00BBFF"/>
    <a:srgbClr val="009966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8800" y="0"/>
            <a:ext cx="8187555" cy="3046988"/>
            <a:chOff x="1828800" y="0"/>
            <a:chExt cx="8187555" cy="3046988"/>
          </a:xfrm>
        </p:grpSpPr>
        <p:sp>
          <p:nvSpPr>
            <p:cNvPr id="18" name="TextBox 17"/>
            <p:cNvSpPr txBox="1"/>
            <p:nvPr/>
          </p:nvSpPr>
          <p:spPr>
            <a:xfrm>
              <a:off x="54864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5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685800 w 1828800"/>
                <a:gd name="connsiteY0" fmla="*/ 0 h 2743200"/>
                <a:gd name="connsiteX1" fmla="*/ 1143000 w 1828800"/>
                <a:gd name="connsiteY1" fmla="*/ 0 h 2743200"/>
                <a:gd name="connsiteX2" fmla="*/ 1828800 w 1828800"/>
                <a:gd name="connsiteY2" fmla="*/ 2743200 h 2743200"/>
                <a:gd name="connsiteX3" fmla="*/ 0 w 1828800"/>
                <a:gd name="connsiteY3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2743200"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3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2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6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742950 w 1828800"/>
                <a:gd name="connsiteY0" fmla="*/ 228600 h 2743200"/>
                <a:gd name="connsiteX1" fmla="*/ 228600 w 1828800"/>
                <a:gd name="connsiteY1" fmla="*/ 2514600 h 2743200"/>
                <a:gd name="connsiteX2" fmla="*/ 1600200 w 1828800"/>
                <a:gd name="connsiteY2" fmla="*/ 2514600 h 2743200"/>
                <a:gd name="connsiteX3" fmla="*/ 1085850 w 1828800"/>
                <a:gd name="connsiteY3" fmla="*/ 228600 h 2743200"/>
                <a:gd name="connsiteX4" fmla="*/ 685800 w 1828800"/>
                <a:gd name="connsiteY4" fmla="*/ 0 h 2743200"/>
                <a:gd name="connsiteX5" fmla="*/ 1143000 w 1828800"/>
                <a:gd name="connsiteY5" fmla="*/ 0 h 2743200"/>
                <a:gd name="connsiteX6" fmla="*/ 1828800 w 1828800"/>
                <a:gd name="connsiteY6" fmla="*/ 2743200 h 2743200"/>
                <a:gd name="connsiteX7" fmla="*/ 0 w 1828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743200">
                  <a:moveTo>
                    <a:pt x="742950" y="228600"/>
                  </a:moveTo>
                  <a:lnTo>
                    <a:pt x="228600" y="2514600"/>
                  </a:lnTo>
                  <a:lnTo>
                    <a:pt x="1600200" y="2514600"/>
                  </a:lnTo>
                  <a:lnTo>
                    <a:pt x="1085850" y="228600"/>
                  </a:lnTo>
                  <a:close/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4837" y="457200"/>
              <a:ext cx="91440" cy="2286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1800000">
              <a:off x="5997961" y="457199"/>
              <a:ext cx="274320" cy="2286000"/>
              <a:chOff x="11162674" y="2671947"/>
              <a:chExt cx="274320" cy="2286000"/>
            </a:xfrm>
          </p:grpSpPr>
          <p:sp>
            <p:nvSpPr>
              <p:cNvPr id="14" name="Freeform 13"/>
              <p:cNvSpPr/>
              <p:nvPr/>
            </p:nvSpPr>
            <p:spPr>
              <a:xfrm rot="10800000">
                <a:off x="11162674" y="2671947"/>
                <a:ext cx="274320" cy="274320"/>
              </a:xfrm>
              <a:custGeom>
                <a:avLst/>
                <a:gdLst>
                  <a:gd name="connsiteX0" fmla="*/ 82296 w 274320"/>
                  <a:gd name="connsiteY0" fmla="*/ 0 h 274320"/>
                  <a:gd name="connsiteX1" fmla="*/ 192024 w 274320"/>
                  <a:gd name="connsiteY1" fmla="*/ 0 h 274320"/>
                  <a:gd name="connsiteX2" fmla="*/ 274320 w 274320"/>
                  <a:gd name="connsiteY2" fmla="*/ 274320 h 274320"/>
                  <a:gd name="connsiteX3" fmla="*/ 0 w 274320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274320">
                    <a:moveTo>
                      <a:pt x="82296" y="0"/>
                    </a:moveTo>
                    <a:lnTo>
                      <a:pt x="192024" y="0"/>
                    </a:lnTo>
                    <a:lnTo>
                      <a:pt x="274320" y="274320"/>
                    </a:lnTo>
                    <a:lnTo>
                      <a:pt x="0" y="27432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254114" y="2671947"/>
                <a:ext cx="91440" cy="2286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440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7</a:t>
              </a: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2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14</cp:revision>
  <dcterms:created xsi:type="dcterms:W3CDTF">2017-06-20T14:04:22Z</dcterms:created>
  <dcterms:modified xsi:type="dcterms:W3CDTF">2017-06-27T17:24:12Z</dcterms:modified>
</cp:coreProperties>
</file>