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BBCCDD"/>
    <a:srgbClr val="CCDDDD"/>
    <a:srgbClr val="EEFFFF"/>
    <a:srgbClr val="00BBFF"/>
    <a:srgbClr val="009966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100" d="100"/>
          <a:sy n="100" d="100"/>
        </p:scale>
        <p:origin x="1818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</a:t>
              </a:r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9</cp:revision>
  <dcterms:created xsi:type="dcterms:W3CDTF">2017-06-20T14:04:22Z</dcterms:created>
  <dcterms:modified xsi:type="dcterms:W3CDTF">2017-06-21T03:12:44Z</dcterms:modified>
</cp:coreProperties>
</file>