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333333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  <p:pic>
        <p:nvPicPr>
          <p:cNvPr id="2" name="Picture 1" descr="Adobe Dreamweaver CC 2017 - [index.html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41962" r="63913" b="29819"/>
          <a:stretch/>
        </p:blipFill>
        <p:spPr>
          <a:xfrm>
            <a:off x="1441056" y="2344489"/>
            <a:ext cx="5998835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0400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664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28800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43200" y="914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34640" y="10972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7280" y="128016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286000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1600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25146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454022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73664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197221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00200" y="1600200"/>
              <a:ext cx="1030768" cy="2640707"/>
            </a:xfrm>
            <a:custGeom>
              <a:avLst/>
              <a:gdLst>
                <a:gd name="connsiteX0" fmla="*/ 568118 w 1030768"/>
                <a:gd name="connsiteY0" fmla="*/ 0 h 2640707"/>
                <a:gd name="connsiteX1" fmla="*/ 561357 w 1030768"/>
                <a:gd name="connsiteY1" fmla="*/ 8215 h 2640707"/>
                <a:gd name="connsiteX2" fmla="*/ 228600 w 1030768"/>
                <a:gd name="connsiteY2" fmla="*/ 1154808 h 2640707"/>
                <a:gd name="connsiteX3" fmla="*/ 958717 w 1030768"/>
                <a:gd name="connsiteY3" fmla="*/ 2610520 h 2640707"/>
                <a:gd name="connsiteX4" fmla="*/ 1030768 w 1030768"/>
                <a:gd name="connsiteY4" fmla="*/ 2628389 h 2640707"/>
                <a:gd name="connsiteX5" fmla="*/ 1007892 w 1030768"/>
                <a:gd name="connsiteY5" fmla="*/ 2633626 h 2640707"/>
                <a:gd name="connsiteX6" fmla="*/ 914400 w 1030768"/>
                <a:gd name="connsiteY6" fmla="*/ 2640707 h 2640707"/>
                <a:gd name="connsiteX7" fmla="*/ 0 w 1030768"/>
                <a:gd name="connsiteY7" fmla="*/ 1269107 h 2640707"/>
                <a:gd name="connsiteX8" fmla="*/ 558474 w 1030768"/>
                <a:gd name="connsiteY8" fmla="*/ 5294 h 264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68" h="2640707">
                  <a:moveTo>
                    <a:pt x="568118" y="0"/>
                  </a:moveTo>
                  <a:lnTo>
                    <a:pt x="561357" y="8215"/>
                  </a:lnTo>
                  <a:cubicBezTo>
                    <a:pt x="358134" y="280751"/>
                    <a:pt x="228600" y="693198"/>
                    <a:pt x="228600" y="1154808"/>
                  </a:cubicBezTo>
                  <a:cubicBezTo>
                    <a:pt x="228600" y="1872868"/>
                    <a:pt x="542040" y="2471965"/>
                    <a:pt x="958717" y="2610520"/>
                  </a:cubicBezTo>
                  <a:lnTo>
                    <a:pt x="1030768" y="2628389"/>
                  </a:lnTo>
                  <a:lnTo>
                    <a:pt x="1007892" y="2633626"/>
                  </a:lnTo>
                  <a:cubicBezTo>
                    <a:pt x="977153" y="2638308"/>
                    <a:pt x="945963" y="2640707"/>
                    <a:pt x="914400" y="2640707"/>
                  </a:cubicBezTo>
                  <a:cubicBezTo>
                    <a:pt x="409391" y="2640707"/>
                    <a:pt x="0" y="2026621"/>
                    <a:pt x="0" y="1269107"/>
                  </a:cubicBezTo>
                  <a:cubicBezTo>
                    <a:pt x="0" y="700972"/>
                    <a:pt x="230282" y="213514"/>
                    <a:pt x="558474" y="5294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600000">
              <a:off x="2286000" y="411480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795" y="2422566"/>
            <a:ext cx="3776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R JULIAN" panose="02000000000000000000" pitchFamily="2" charset="0"/>
              </a:rPr>
              <a:t>WIP :)</a:t>
            </a:r>
            <a:endParaRPr lang="en-US" sz="96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29</cp:revision>
  <dcterms:created xsi:type="dcterms:W3CDTF">2017-06-20T14:04:22Z</dcterms:created>
  <dcterms:modified xsi:type="dcterms:W3CDTF">2017-06-30T16:17:24Z</dcterms:modified>
</cp:coreProperties>
</file>