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CEMA Internship – Software Engineering Task</a:t>
            </a:r>
          </a:p>
          <a:p>
            <a:r>
              <a:rPr dirty="0"/>
              <a:t>Built with </a:t>
            </a:r>
            <a:r>
              <a:rPr dirty="0" err="1"/>
              <a:t>FastAPI</a:t>
            </a:r>
            <a:r>
              <a:rPr dirty="0"/>
              <a:t>, PostgreSQL, and Render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A9DD4-E8E3-ACAB-1464-AD0148E2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51490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Tested root endpoint using Pytest and FastAPI TestClient.</a:t>
            </a:r>
          </a:p>
          <a:p>
            <a:pPr>
              <a:defRPr sz="1800"/>
            </a:pPr>
            <a:r>
              <a:t>Deployment automated via Render build and deploy pipeline.</a:t>
            </a:r>
          </a:p>
          <a:p>
            <a:pPr>
              <a:defRPr sz="1800"/>
            </a:pPr>
            <a:r>
              <a:t>Render runs migrations on start and serves app on public URL.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.env used to manage secrets (DATABASE_URL).</a:t>
            </a:r>
          </a:p>
          <a:p>
            <a:pPr>
              <a:defRPr sz="1800"/>
            </a:pPr>
            <a:r>
              <a:t>Avoided hardcoding passwords or keys in code.</a:t>
            </a:r>
          </a:p>
          <a:p>
            <a:pPr>
              <a:defRPr sz="1800"/>
            </a:pPr>
            <a:r>
              <a:t>Clean, modular code with comments and docstrings.</a:t>
            </a:r>
          </a:p>
          <a:p>
            <a:pPr>
              <a:defRPr sz="1800"/>
            </a:pPr>
            <a:r>
              <a:t>Followed Git best practices (clear commits, .gitignore, env management).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GitHub Repo: </a:t>
            </a:r>
            <a:r>
              <a:rPr lang="en-US" dirty="0"/>
              <a:t>https://github.com/Nicholas-Bett/Health-info-system.git</a:t>
            </a:r>
          </a:p>
          <a:p>
            <a:pPr>
              <a:defRPr sz="1800"/>
            </a:pPr>
            <a:r>
              <a:rPr dirty="0"/>
              <a:t>Live API: </a:t>
            </a:r>
            <a:r>
              <a:rPr lang="en-US" dirty="0"/>
              <a:t>https://health-info-system-zimv.onrender.com/docs</a:t>
            </a:r>
          </a:p>
          <a:p>
            <a:pPr>
              <a:defRPr sz="1800"/>
            </a:pPr>
            <a:r>
              <a:rPr lang="en-US" dirty="0"/>
              <a:t>Next steps: Add authentication, improve testing, add frontend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Health institutions need efficient tools to manage clients and programs.</a:t>
            </a:r>
          </a:p>
          <a:p>
            <a:pPr>
              <a:defRPr sz="1800"/>
            </a:pPr>
            <a:r>
              <a:t>Manual methods are error-prone and inefficient.</a:t>
            </a:r>
          </a:p>
          <a:p>
            <a:pPr>
              <a:defRPr sz="1800"/>
            </a:pPr>
            <a:r>
              <a:t>A digital, API-first solution helps streamline health program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Allow doctors to register clients and create health programs.</a:t>
            </a:r>
          </a:p>
          <a:p>
            <a:pPr>
              <a:defRPr sz="1800"/>
            </a:pPr>
            <a:r>
              <a:t>Enable enrollment of clients in one or more programs.</a:t>
            </a:r>
          </a:p>
          <a:p>
            <a:pPr>
              <a:defRPr sz="1800"/>
            </a:pPr>
            <a:r>
              <a:t>Provide a searchable client directory and detailed profiles.</a:t>
            </a:r>
          </a:p>
          <a:p>
            <a:pPr>
              <a:defRPr sz="1800"/>
            </a:pPr>
            <a:r>
              <a:t>Expose client data via API for integration with other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Backend Framework: FastAPI</a:t>
            </a:r>
          </a:p>
          <a:p>
            <a:pPr>
              <a:defRPr sz="1800"/>
            </a:pPr>
            <a:r>
              <a:t>Database: PostgreSQL</a:t>
            </a:r>
          </a:p>
          <a:p>
            <a:pPr>
              <a:defRPr sz="1800"/>
            </a:pPr>
            <a:r>
              <a:t>ORM: SQLAlchemy + Alembic</a:t>
            </a:r>
          </a:p>
          <a:p>
            <a:pPr>
              <a:defRPr sz="1800"/>
            </a:pPr>
            <a:r>
              <a:t>Testing: Pytest</a:t>
            </a:r>
          </a:p>
          <a:p>
            <a:pPr>
              <a:defRPr sz="1800"/>
            </a:pPr>
            <a:r>
              <a:t>Deployment: Render</a:t>
            </a:r>
          </a:p>
          <a:p>
            <a:pPr>
              <a:defRPr sz="1800"/>
            </a:pPr>
            <a:r>
              <a:t>Version Control: Git +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08C-24F3-B860-D763-E55299C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7A063-C4B7-088D-D2BB-5E455C5C7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410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FastAPI handles all HTTP requests and routing.</a:t>
            </a:r>
          </a:p>
          <a:p>
            <a:pPr>
              <a:defRPr sz="1800"/>
            </a:pPr>
            <a:r>
              <a:t>SQLAlchemy defines models and interacts with PostgreSQL.</a:t>
            </a:r>
          </a:p>
          <a:p>
            <a:pPr>
              <a:defRPr sz="1800"/>
            </a:pPr>
            <a:r>
              <a:t>Alembic handles database migrations.</a:t>
            </a:r>
          </a:p>
          <a:p>
            <a:pPr>
              <a:defRPr sz="1800"/>
            </a:pPr>
            <a:r>
              <a:t>Client and Program tables are relationally linked.</a:t>
            </a:r>
          </a:p>
          <a:p>
            <a:pPr>
              <a:defRPr sz="1800"/>
            </a:pPr>
            <a:r>
              <a:t>Deployed to cloud via Render.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Create, view, and manage health programs (e.g., TB, HIV, Malaria).</a:t>
            </a:r>
          </a:p>
          <a:p>
            <a:pPr>
              <a:defRPr sz="1800"/>
            </a:pPr>
            <a:r>
              <a:t>Register new clients and enroll them into programs.</a:t>
            </a:r>
          </a:p>
          <a:p>
            <a:pPr>
              <a:defRPr sz="1800"/>
            </a:pPr>
            <a:r>
              <a:t>View detailed client profiles and program history.</a:t>
            </a:r>
          </a:p>
          <a:p>
            <a:pPr>
              <a:defRPr sz="1800"/>
            </a:pPr>
            <a:r>
              <a:t>Search clients by name or ID.</a:t>
            </a:r>
          </a:p>
          <a:p>
            <a:pPr>
              <a:defRPr sz="1800"/>
            </a:pPr>
            <a:r>
              <a:t>Access documentation via Swagger 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00050" lvl="1" indent="0">
              <a:buNone/>
              <a:defRPr sz="1800"/>
            </a:pPr>
            <a:r>
              <a:rPr dirty="0"/>
              <a:t>• Root welcome endpoint (GET /)</a:t>
            </a:r>
          </a:p>
          <a:p>
            <a:pPr marL="400050" lvl="1" indent="0">
              <a:buNone/>
              <a:defRPr sz="1800"/>
            </a:pPr>
            <a:r>
              <a:rPr dirty="0"/>
              <a:t>• Create and retrieve programs (POST/GET /programs)</a:t>
            </a:r>
          </a:p>
          <a:p>
            <a:pPr marL="400050" lvl="1" indent="0">
              <a:buNone/>
              <a:defRPr sz="1800"/>
            </a:pPr>
            <a:r>
              <a:rPr dirty="0"/>
              <a:t>• Register clients (POST /clients)</a:t>
            </a:r>
          </a:p>
          <a:p>
            <a:pPr marL="400050" lvl="1" indent="0">
              <a:buNone/>
              <a:defRPr sz="1800"/>
            </a:pPr>
            <a:r>
              <a:rPr dirty="0"/>
              <a:t>• Enroll clients (POST /enrollments)</a:t>
            </a:r>
          </a:p>
          <a:p>
            <a:pPr marL="400050" lvl="1" indent="0">
              <a:buNone/>
              <a:defRPr sz="1800"/>
            </a:pPr>
            <a:r>
              <a:rPr dirty="0"/>
              <a:t>• Full API docs available at /docs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7D237-9553-82E9-C274-3D69266B4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0506"/>
            <a:ext cx="9143999" cy="6062856"/>
          </a:xfrm>
        </p:spPr>
      </p:pic>
    </p:spTree>
    <p:extLst>
      <p:ext uri="{BB962C8B-B14F-4D97-AF65-F5344CB8AC3E}">
        <p14:creationId xmlns:p14="http://schemas.microsoft.com/office/powerpoint/2010/main" val="65349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374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Health Information System</vt:lpstr>
      <vt:lpstr>Problem Statement</vt:lpstr>
      <vt:lpstr>Project Objectives</vt:lpstr>
      <vt:lpstr>Technology Stack</vt:lpstr>
      <vt:lpstr>System Design </vt:lpstr>
      <vt:lpstr>System Architecture</vt:lpstr>
      <vt:lpstr>Core Features</vt:lpstr>
      <vt:lpstr>Live Demo Screenshots</vt:lpstr>
      <vt:lpstr>PowerPoint Presentation</vt:lpstr>
      <vt:lpstr>PowerPoint Presentation</vt:lpstr>
      <vt:lpstr>Testing &amp; Deployment</vt:lpstr>
      <vt:lpstr>Security &amp; Best Practices</vt:lpstr>
      <vt:lpstr>Links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Nicholas Bett</cp:lastModifiedBy>
  <cp:revision>2</cp:revision>
  <dcterms:created xsi:type="dcterms:W3CDTF">2013-01-27T09:14:16Z</dcterms:created>
  <dcterms:modified xsi:type="dcterms:W3CDTF">2025-04-27T07:52:19Z</dcterms:modified>
  <cp:category/>
</cp:coreProperties>
</file>