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58" r:id="rId26"/>
    <p:sldId id="294" r:id="rId27"/>
    <p:sldId id="295" r:id="rId28"/>
    <p:sldId id="292" r:id="rId29"/>
    <p:sldId id="297" r:id="rId30"/>
    <p:sldId id="298" r:id="rId31"/>
    <p:sldId id="296" r:id="rId32"/>
    <p:sldId id="293" r:id="rId33"/>
    <p:sldId id="299" r:id="rId34"/>
    <p:sldId id="300" r:id="rId35"/>
    <p:sldId id="301" r:id="rId36"/>
    <p:sldId id="259" r:id="rId37"/>
    <p:sldId id="260" r:id="rId38"/>
    <p:sldId id="261" r:id="rId39"/>
    <p:sldId id="262" r:id="rId40"/>
    <p:sldId id="263" r:id="rId41"/>
    <p:sldId id="302" r:id="rId42"/>
    <p:sldId id="30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34" autoAdjust="0"/>
  </p:normalViewPr>
  <p:slideViewPr>
    <p:cSldViewPr snapToGrid="0">
      <p:cViewPr varScale="1">
        <p:scale>
          <a:sx n="67" d="100"/>
          <a:sy n="67" d="100"/>
        </p:scale>
        <p:origin x="1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Merge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Ascending - Merge Sort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1999</c:v>
                </c:pt>
                <c:pt idx="1">
                  <c:v>3999</c:v>
                </c:pt>
                <c:pt idx="2">
                  <c:v>5999</c:v>
                </c:pt>
                <c:pt idx="3">
                  <c:v>7999</c:v>
                </c:pt>
                <c:pt idx="4">
                  <c:v>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5-49A2-A78C-B55BD53C53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Descending - Merge Sort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2001</c:v>
                </c:pt>
                <c:pt idx="1">
                  <c:v>4001</c:v>
                </c:pt>
                <c:pt idx="2">
                  <c:v>6002</c:v>
                </c:pt>
                <c:pt idx="3">
                  <c:v>8001</c:v>
                </c:pt>
                <c:pt idx="4">
                  <c:v>10005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5-49A2-A78C-B55BD53C53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Random- Merge Sort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3985</c:v>
                </c:pt>
                <c:pt idx="1">
                  <c:v>7978</c:v>
                </c:pt>
                <c:pt idx="2">
                  <c:v>11977</c:v>
                </c:pt>
                <c:pt idx="3">
                  <c:v>15982</c:v>
                </c:pt>
                <c:pt idx="4">
                  <c:v>19982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5-49A2-A78C-B55BD53C536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2051392"/>
        <c:axId val="612050976"/>
      </c:lineChart>
      <c:catAx>
        <c:axId val="61205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050976"/>
        <c:crosses val="autoZero"/>
        <c:auto val="1"/>
        <c:lblAlgn val="ctr"/>
        <c:lblOffset val="100"/>
        <c:noMultiLvlLbl val="0"/>
      </c:catAx>
      <c:valAx>
        <c:axId val="6120509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1205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Quick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Ascending - Quick Sort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17964</c:v>
                </c:pt>
                <c:pt idx="1">
                  <c:v>39917</c:v>
                </c:pt>
                <c:pt idx="2">
                  <c:v>63822</c:v>
                </c:pt>
                <c:pt idx="3">
                  <c:v>87822</c:v>
                </c:pt>
                <c:pt idx="4">
                  <c:v>113631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8A-4213-B7FB-7DFDAB2E74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Descending - Quick Sort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15974</c:v>
                </c:pt>
                <c:pt idx="1">
                  <c:v>35928</c:v>
                </c:pt>
                <c:pt idx="2">
                  <c:v>57834</c:v>
                </c:pt>
                <c:pt idx="3">
                  <c:v>79834</c:v>
                </c:pt>
                <c:pt idx="4">
                  <c:v>103644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8A-4213-B7FB-7DFDAB2E74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Random- Quick Sort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15656</c:v>
                </c:pt>
                <c:pt idx="1">
                  <c:v>37223</c:v>
                </c:pt>
                <c:pt idx="2">
                  <c:v>53708</c:v>
                </c:pt>
                <c:pt idx="3">
                  <c:v>85294</c:v>
                </c:pt>
                <c:pt idx="4">
                  <c:v>99677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8A-4213-B7FB-7DFDAB2E74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2969664"/>
        <c:axId val="612970080"/>
      </c:lineChart>
      <c:catAx>
        <c:axId val="61296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970080"/>
        <c:crosses val="autoZero"/>
        <c:auto val="1"/>
        <c:lblAlgn val="ctr"/>
        <c:lblOffset val="100"/>
        <c:noMultiLvlLbl val="0"/>
      </c:catAx>
      <c:valAx>
        <c:axId val="6129700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1296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500FE-FF59-4C12-B655-95EF5FC8A71F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891E3-E8B3-459A-B5DB-0DA70C550A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41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891E3-E8B3-459A-B5DB-0DA70C550A5C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535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1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3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229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6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0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561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1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95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45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2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795763-74BA-4C15-8BAE-893A19C168EA}" type="datetimeFigureOut">
              <a:rPr lang="en-SG" smtClean="0"/>
              <a:t>17/10/2016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E14F1D-EB98-4AD6-AAD0-C4D93A024277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CE2001 Example Class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20893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Chew </a:t>
            </a:r>
            <a:r>
              <a:rPr lang="en-SG" dirty="0" err="1"/>
              <a:t>zhi</a:t>
            </a:r>
            <a:r>
              <a:rPr lang="en-SG" dirty="0"/>
              <a:t> </a:t>
            </a:r>
            <a:r>
              <a:rPr lang="en-SG" dirty="0" err="1"/>
              <a:t>jie</a:t>
            </a:r>
            <a:endParaRPr lang="en-SG" dirty="0"/>
          </a:p>
          <a:p>
            <a:r>
              <a:rPr lang="en-SG" dirty="0"/>
              <a:t>Chong </a:t>
            </a:r>
            <a:r>
              <a:rPr lang="en-SG" dirty="0" err="1"/>
              <a:t>jia</a:t>
            </a:r>
            <a:r>
              <a:rPr lang="en-SG" dirty="0"/>
              <a:t> </a:t>
            </a:r>
            <a:r>
              <a:rPr lang="en-SG" dirty="0" err="1"/>
              <a:t>yi</a:t>
            </a:r>
            <a:endParaRPr lang="en-SG" dirty="0"/>
          </a:p>
          <a:p>
            <a:r>
              <a:rPr lang="en-SG" dirty="0" err="1"/>
              <a:t>Koh</a:t>
            </a:r>
            <a:r>
              <a:rPr lang="en-SG" dirty="0"/>
              <a:t> </a:t>
            </a:r>
            <a:r>
              <a:rPr lang="en-SG" dirty="0" err="1"/>
              <a:t>ji</a:t>
            </a:r>
            <a:r>
              <a:rPr lang="en-SG" dirty="0"/>
              <a:t> </a:t>
            </a:r>
            <a:r>
              <a:rPr lang="en-SG" dirty="0" err="1"/>
              <a:t>peng</a:t>
            </a:r>
            <a:endParaRPr lang="en-SG" dirty="0"/>
          </a:p>
          <a:p>
            <a:r>
              <a:rPr lang="en-SG" dirty="0"/>
              <a:t>Tan </a:t>
            </a:r>
            <a:r>
              <a:rPr lang="en-SG" dirty="0" err="1"/>
              <a:t>jun</a:t>
            </a:r>
            <a:r>
              <a:rPr lang="en-SG" dirty="0"/>
              <a:t> </a:t>
            </a:r>
            <a:r>
              <a:rPr lang="en-SG" dirty="0" err="1"/>
              <a:t>guang</a:t>
            </a:r>
            <a:r>
              <a:rPr lang="en-SG" dirty="0"/>
              <a:t> dedrick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780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25518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9102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43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050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28428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25518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9102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43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050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74428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5671" y="174428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963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25518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9102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43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050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74428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5671" y="174428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09102" y="3244224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55181" y="324422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14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25518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9102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43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050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09102" y="3244224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55181" y="324422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5753" y="165605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77775" y="165605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7843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25518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9102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43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050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09102" y="3244224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55181" y="324422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5753" y="165605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77775" y="165605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05059" y="3244222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51138" y="3244222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5270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8460" y="444875"/>
            <a:ext cx="1050758" cy="71445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5"/>
            <a:ext cx="1050758" cy="71445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5"/>
            <a:ext cx="1050758" cy="71445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60859" y="444875"/>
            <a:ext cx="1050758" cy="71445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3775" y="444875"/>
            <a:ext cx="1050758" cy="71445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701" y="444876"/>
            <a:ext cx="1050758" cy="71445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4780" y="444876"/>
            <a:ext cx="1050758" cy="71445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371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60859" y="44487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3775" y="44487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7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4780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491916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29154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17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60859" y="44487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3775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7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4780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491916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386238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3451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109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60859" y="44487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3775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7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4780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568830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386238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3451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4209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865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60859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3775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7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4780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568830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440159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3451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4209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44967" y="434310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3051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7117" y="125872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7875" y="125871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2307" y="125871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7184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1105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6493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67251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359" y="126243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05712"/>
            <a:ext cx="10058400" cy="676275"/>
          </a:xfrm>
        </p:spPr>
        <p:txBody>
          <a:bodyPr>
            <a:normAutofit fontScale="90000"/>
          </a:bodyPr>
          <a:lstStyle/>
          <a:p>
            <a:r>
              <a:rPr lang="en-SG" dirty="0" err="1"/>
              <a:t>Mergesort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297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60859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3775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7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4780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21681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440159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3451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4209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44967" y="434310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95725" y="434310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930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60859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3775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7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4780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666335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440159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3451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4209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44967" y="434310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95725" y="434310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46483" y="434310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0812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60859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3775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7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4780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666335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494080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3451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4209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44967" y="434310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95725" y="434310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46483" y="434310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97241" y="4343104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8653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60859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3775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7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4780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666335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494080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3451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4209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44967" y="434310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95725" y="434310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46483" y="434310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97241" y="4343104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47999" y="4343104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56384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8460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44967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43451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94209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60859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3775" y="444875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8701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4780" y="444876"/>
            <a:ext cx="1050758" cy="7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666335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494080" y="1427747"/>
            <a:ext cx="8021" cy="93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3451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4209" y="434310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44967" y="434310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95725" y="434310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46483" y="434310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97241" y="4343104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47999" y="4343104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398757" y="4343104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83745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1125"/>
            <a:ext cx="10058400" cy="960438"/>
          </a:xfrm>
        </p:spPr>
        <p:txBody>
          <a:bodyPr/>
          <a:lstStyle/>
          <a:p>
            <a:r>
              <a:rPr lang="en-SG" dirty="0"/>
              <a:t>Quicksort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7117" y="125872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7875" y="125871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2307" y="1258719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7184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1105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6493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67251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359" y="126243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1874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1125"/>
            <a:ext cx="10058400" cy="960438"/>
          </a:xfrm>
        </p:spPr>
        <p:txBody>
          <a:bodyPr/>
          <a:lstStyle/>
          <a:p>
            <a:r>
              <a:rPr lang="en-SG" dirty="0"/>
              <a:t>Quicksort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7117" y="125872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7875" y="125871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2307" y="1258719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7184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1105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6493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67251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359" y="126243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47117" y="2844712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1549" y="283679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2587" y="2836794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07184" y="284471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61105" y="284471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16493" y="284471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267251" y="284471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62405" y="284470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601556" y="2061713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90987" y="2137117"/>
            <a:ext cx="173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Pivot swap with first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38423" y="2268747"/>
            <a:ext cx="203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8 &gt; pivot , no swap</a:t>
            </a:r>
          </a:p>
        </p:txBody>
      </p:sp>
    </p:spTree>
    <p:extLst>
      <p:ext uri="{BB962C8B-B14F-4D97-AF65-F5344CB8AC3E}">
        <p14:creationId xmlns:p14="http://schemas.microsoft.com/office/powerpoint/2010/main" val="136703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1125"/>
            <a:ext cx="10058400" cy="960438"/>
          </a:xfrm>
        </p:spPr>
        <p:txBody>
          <a:bodyPr/>
          <a:lstStyle/>
          <a:p>
            <a:r>
              <a:rPr lang="en-SG" dirty="0"/>
              <a:t>Quicksort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7117" y="125872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7875" y="125871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2307" y="1258719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7184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1105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6493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67251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359" y="126243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47117" y="2844712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1549" y="283679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2587" y="2836794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07184" y="284471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61105" y="284471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16493" y="284471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267251" y="284471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62405" y="284470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2498" y="4598829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57726" y="4601850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96359" y="4601851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0956" y="460976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74877" y="460976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30265" y="460976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281023" y="460976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76177" y="460976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601556" y="2061713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613800" y="3706483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9645" y="3868807"/>
            <a:ext cx="164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5 &lt; pivot , swap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90987" y="2137117"/>
            <a:ext cx="173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Pivot swap with first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38423" y="2268747"/>
            <a:ext cx="203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8 &gt; pivot , no swap</a:t>
            </a:r>
          </a:p>
        </p:txBody>
      </p:sp>
    </p:spTree>
    <p:extLst>
      <p:ext uri="{BB962C8B-B14F-4D97-AF65-F5344CB8AC3E}">
        <p14:creationId xmlns:p14="http://schemas.microsoft.com/office/powerpoint/2010/main" val="290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6287" y="475403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1515" y="478424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0148" y="478425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745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666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4054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8754812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9966" y="48634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708518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6287" y="475403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1515" y="478424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0148" y="478425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745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666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4054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8754812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9966" y="48634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99732" y="1385978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24582" y="2346062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5536" y="2330228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4169" y="2330229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8766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42687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8075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48833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75059" y="2338145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71072" y="1500996"/>
            <a:ext cx="185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 &lt; pivot</a:t>
            </a:r>
          </a:p>
        </p:txBody>
      </p:sp>
    </p:spTree>
    <p:extLst>
      <p:ext uri="{BB962C8B-B14F-4D97-AF65-F5344CB8AC3E}">
        <p14:creationId xmlns:p14="http://schemas.microsoft.com/office/powerpoint/2010/main" val="39178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7117" y="125872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7875" y="125871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2307" y="125871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7184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1105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6493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67251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359" y="126243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3980" y="236562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64738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09170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3222" y="23693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4360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58281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13669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64427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7339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6287" y="475403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1515" y="478424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0148" y="478425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745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666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4054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8754812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9966" y="48634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99732" y="1385978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24582" y="2346062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5536" y="2330228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4169" y="2330229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8766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42687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8075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48833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75059" y="2338145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29904" y="381688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76" y="3816885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00909" y="3816886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1322" y="3816005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79427" y="3824802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34815" y="3824802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85573" y="3824802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11799" y="3824802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186234" y="3169024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71072" y="1500996"/>
            <a:ext cx="185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 &lt; pivot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71072" y="3169024"/>
            <a:ext cx="16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  &lt; pivot</a:t>
            </a:r>
          </a:p>
        </p:txBody>
      </p:sp>
    </p:spTree>
    <p:extLst>
      <p:ext uri="{BB962C8B-B14F-4D97-AF65-F5344CB8AC3E}">
        <p14:creationId xmlns:p14="http://schemas.microsoft.com/office/powerpoint/2010/main" val="3675879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6287" y="475403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1515" y="478424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0148" y="478425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745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666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4054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8754812" y="486341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9966" y="48634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99732" y="1385978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24582" y="2346062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5536" y="2330228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4169" y="2330229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8766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42687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8075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48833" y="23381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75059" y="2338145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29904" y="381688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76" y="3816885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00909" y="3816886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61322" y="3816005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79427" y="3824802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34815" y="3824802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85573" y="3824802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11799" y="3824802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8801" y="5311459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76" y="5328172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00909" y="5328173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61322" y="5327292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28669" y="5319375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34815" y="533608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685573" y="533608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11799" y="5336089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186234" y="3169024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99732" y="4600755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71072" y="1500996"/>
            <a:ext cx="185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 &lt; pivot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71072" y="3169024"/>
            <a:ext cx="16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  &lt; pivot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71072" y="4830792"/>
            <a:ext cx="16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 &lt; pivot</a:t>
            </a:r>
          </a:p>
        </p:txBody>
      </p:sp>
    </p:spTree>
    <p:extLst>
      <p:ext uri="{BB962C8B-B14F-4D97-AF65-F5344CB8AC3E}">
        <p14:creationId xmlns:p14="http://schemas.microsoft.com/office/powerpoint/2010/main" val="1236881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99020" y="420281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2495" y="43699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1128" y="436995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1541" y="43611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8888" y="428197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5132" y="4361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2479" y="4361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3222018" y="444911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295258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99020" y="420281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2495" y="43699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1128" y="436995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1541" y="43611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8888" y="428197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5132" y="4361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2479" y="4361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3222018" y="444911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62921" y="2119685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6396" y="2136398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5029" y="2136399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35442" y="2135518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02789" y="2127601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3053" y="211968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79791" y="210668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5919" y="2144315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83540" y="1296838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3985" y="1466491"/>
            <a:ext cx="176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10 &gt; pivot</a:t>
            </a:r>
          </a:p>
        </p:txBody>
      </p:sp>
    </p:spTree>
    <p:extLst>
      <p:ext uri="{BB962C8B-B14F-4D97-AF65-F5344CB8AC3E}">
        <p14:creationId xmlns:p14="http://schemas.microsoft.com/office/powerpoint/2010/main" val="3794132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99020" y="420281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2495" y="43699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1128" y="436995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1541" y="43611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8888" y="428197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5132" y="4361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2479" y="4361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3222018" y="444911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62921" y="2119685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6396" y="2136398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5029" y="2136399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35442" y="2135518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02789" y="2127601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3053" y="211968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79791" y="210668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5919" y="2144315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3539" y="3852516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7014" y="3869229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35647" y="3869230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96060" y="3868349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63407" y="3860432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83671" y="3852515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43803" y="385251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46537" y="3877146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83540" y="1296838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70037" y="3056627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3985" y="1466491"/>
            <a:ext cx="176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10 &gt; pivot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03985" y="3122762"/>
            <a:ext cx="144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7 &gt; pivot</a:t>
            </a:r>
          </a:p>
        </p:txBody>
      </p:sp>
    </p:spTree>
    <p:extLst>
      <p:ext uri="{BB962C8B-B14F-4D97-AF65-F5344CB8AC3E}">
        <p14:creationId xmlns:p14="http://schemas.microsoft.com/office/powerpoint/2010/main" val="2148158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99020" y="420281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2495" y="43699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1128" y="436995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1541" y="43611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8888" y="428197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5132" y="4361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2479" y="4361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3222018" y="444911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62921" y="2119685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6396" y="2136398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5029" y="2136399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35442" y="2135518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02789" y="2127601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3053" y="211968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79791" y="210668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5919" y="2144315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3539" y="3852516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7014" y="3869229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35647" y="3869230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96060" y="3868349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63407" y="3860432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83671" y="3852515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43803" y="385251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46537" y="3877146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83540" y="1296838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70037" y="3056627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65559" y="4704272"/>
            <a:ext cx="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08697" y="5480633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18225" y="548151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65559" y="5480634"/>
            <a:ext cx="1050758" cy="71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17271" y="5480634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56858" y="5461329"/>
            <a:ext cx="1050758" cy="7144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66305" y="5480632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823913" y="5480630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67748" y="5489431"/>
            <a:ext cx="1050758" cy="714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03985" y="1466491"/>
            <a:ext cx="176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10 &gt; pivot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03985" y="3122762"/>
            <a:ext cx="144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7 &gt; pivot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03985" y="4779033"/>
            <a:ext cx="203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Pivot and last small swap position</a:t>
            </a:r>
          </a:p>
        </p:txBody>
      </p:sp>
    </p:spTree>
    <p:extLst>
      <p:ext uri="{BB962C8B-B14F-4D97-AF65-F5344CB8AC3E}">
        <p14:creationId xmlns:p14="http://schemas.microsoft.com/office/powerpoint/2010/main" val="3286332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 = 2000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SG" dirty="0" err="1"/>
              <a:t>Mergesort</a:t>
            </a:r>
            <a:r>
              <a:rPr lang="en-SG" dirty="0"/>
              <a:t>                                                                       - Quicksort</a:t>
            </a:r>
          </a:p>
          <a:p>
            <a:pPr lvl="1">
              <a:buFontTx/>
              <a:buChar char="-"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336320"/>
            <a:ext cx="4415967" cy="3532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2336319"/>
            <a:ext cx="4805611" cy="35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12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 = 4000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SG" dirty="0" err="1"/>
              <a:t>Mergesort</a:t>
            </a:r>
            <a:r>
              <a:rPr lang="en-SG" dirty="0"/>
              <a:t>                                                                       - Quicksort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56840"/>
            <a:ext cx="3820796" cy="3612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56840"/>
            <a:ext cx="4731173" cy="36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00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 = 6000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SG" dirty="0" err="1"/>
              <a:t>Mergesort</a:t>
            </a:r>
            <a:r>
              <a:rPr lang="en-SG" dirty="0"/>
              <a:t>                                                                      - Quicksort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285370"/>
            <a:ext cx="4304753" cy="3583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2285370"/>
            <a:ext cx="4567491" cy="35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4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 = 8000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SG" dirty="0" err="1"/>
              <a:t>Mergesort</a:t>
            </a:r>
            <a:r>
              <a:rPr lang="en-SG" dirty="0"/>
              <a:t>                                                                      - Quicksort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17226"/>
            <a:ext cx="3940546" cy="3552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38" y="2317226"/>
            <a:ext cx="4858096" cy="35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7117" y="125872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7875" y="125871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2307" y="125871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7184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1105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6493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67251" y="125871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359" y="126243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3980" y="236562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64738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09170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3222" y="236934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4360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58281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13669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64427" y="2365625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78791" y="34688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34359" y="347253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9222" y="34688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654" y="34688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67476" y="34688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21397" y="34688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6596" y="34688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17354" y="3468813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31350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 = 10000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SG" dirty="0" err="1"/>
              <a:t>Mergesort</a:t>
            </a:r>
            <a:r>
              <a:rPr lang="en-SG" dirty="0"/>
              <a:t>                                                                      - Quicksort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67533"/>
            <a:ext cx="3845656" cy="3499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2267533"/>
            <a:ext cx="4976731" cy="349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95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5013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SG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4038513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Quick Sort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91088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48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5920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22064" y="44859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36927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813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5518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9102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43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050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09129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5920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0845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36927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813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5518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9102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43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050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651" y="151969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59735" y="151969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5566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5920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0845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36927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813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5518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9102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43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050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651" y="151969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59735" y="151969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8451" y="307177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9209" y="307177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5679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5920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0845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306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813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5518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9102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43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050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8451" y="307177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9209" y="307177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38096" y="151969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9906" y="151167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391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5920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0845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306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813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5518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9102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4301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05059" y="444876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8451" y="307177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9209" y="307177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38096" y="1519698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9906" y="1511677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30601" y="3071769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81359" y="3071770"/>
            <a:ext cx="1050758" cy="7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19646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</TotalTime>
  <Words>608</Words>
  <Application>Microsoft Office PowerPoint</Application>
  <PresentationFormat>Widescreen</PresentationFormat>
  <Paragraphs>525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Calibri</vt:lpstr>
      <vt:lpstr>Calibri Light</vt:lpstr>
      <vt:lpstr>Retrospect</vt:lpstr>
      <vt:lpstr>CE2001 Example Class 3</vt:lpstr>
      <vt:lpstr>Mergesort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Quicksort</vt:lpstr>
      <vt:lpstr>Quicksort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 = 2000 </vt:lpstr>
      <vt:lpstr>n = 4000 </vt:lpstr>
      <vt:lpstr>n = 6000 </vt:lpstr>
      <vt:lpstr>n = 8000 </vt:lpstr>
      <vt:lpstr>n = 10000 </vt:lpstr>
      <vt:lpstr>Merge Sort</vt:lpstr>
      <vt:lpstr>Quick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CE2001 Example Class 3</dc:title>
  <dc:creator>dedrick tan</dc:creator>
  <cp:lastModifiedBy>Nicholas Chew</cp:lastModifiedBy>
  <cp:revision>21</cp:revision>
  <dcterms:created xsi:type="dcterms:W3CDTF">2016-10-11T10:17:40Z</dcterms:created>
  <dcterms:modified xsi:type="dcterms:W3CDTF">2016-10-17T07:47:44Z</dcterms:modified>
</cp:coreProperties>
</file>