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2F42-FBA9-4E5E-9F8C-0C7B84AA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BD4A8-47EE-4747-99A3-412A3079A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967C9-462A-465E-9B46-0F0FEA07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F850-25B9-497B-8E34-5ECAA427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DDCE-865D-47B0-BB4E-EE3F1079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78E9-988E-4CC5-BA0B-DD8A59A8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2978-5093-43CF-A13F-ED577177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EB9E-FF09-464C-BA98-49AEBB8A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4805-B78E-4EA4-A30C-E4A60F16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DFC22-5724-491B-81F3-33C9EC58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E67F1-88E9-4781-AB07-F163E4112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5B59A-150F-4E2E-8839-265138C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8EF5-61F9-49CD-BC5A-B75FA96E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4C34-6CB2-41E8-9351-8089AE82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B6A7-375F-436A-866C-5BFABDC1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3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DB99-64F4-485D-AD2F-9385AA0A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14F5-6951-47D6-8D92-EF279B8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8891-9FEB-4160-BDAB-5E89BF79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5E0E-3434-4D5F-9046-8B78B504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E284-D270-45FE-B75C-4D403183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0AA1-E83E-4F00-8EC0-36684589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24500-7AFB-4802-B1FA-053B8FC2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F823D-05DF-47E1-B8D4-6D74CFF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7B10-8113-48BF-B81E-FD56E99C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1713F-0297-4D8F-894C-BA45D1B9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9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886F-AAA0-4C26-9A34-4A17055B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5FF9-B07B-4FD5-96C1-663ACC605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85ADA-69D6-4C37-9AC2-3FEAF52D8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B2354-8B23-493D-BAC7-0F635DF3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13042-12D2-4DE5-8308-907D69A4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6573C-AFD6-4DFF-88D6-0AA8444F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F74A7-7F0A-4E40-A5DC-8D7AA75C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3192D-5185-432F-A944-24B8DFF8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5C403-2C22-4B47-8931-7143DB00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1D7EA-1AA4-45AB-B635-0DA23F24F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EB4A7-9E74-4025-A4F6-2493A64B9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A246A-9344-463E-A202-4C1F856D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D5074-20F2-4D3B-BBD0-EF2AA970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AA1AD-5CF5-4554-A53A-DEE8813D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0C45-A561-4928-B39C-B65E49C2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E214C-6C35-4163-9143-8E600A6D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0395A-C4AA-4041-9061-DE0FB90D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BF0DC-F379-45F7-9C91-F914FD2E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E2C87-4C76-4E5B-AE54-39238C7B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54D5A-E0C7-4E48-A410-70C920CE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8CD89-37D1-4766-AF0D-21ECE62D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1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EA33-148F-49FC-A495-0E961F0F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C1E8-2B6A-4BD8-AAB2-92F3F84A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C018-4466-48F0-9EB3-6A86B4A5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70FAE-0DF7-4E8B-8BD4-5B4213BC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2D130-D5E9-438D-B39E-0A8B2F7B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46107-EB67-49ED-BD27-20AEB122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5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E49C-D5A4-411E-A24C-34A05488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2522F-6AC8-4DFE-A3CC-90AD70CFE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93BBC-F3BA-4E2D-899F-8EA98CB54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95886-6814-45AC-B8FB-5F59663C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99A14-7FFD-4CA0-B31A-2FEEE834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53248-AE34-45C5-B500-AC04E560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B0829-2BE5-4357-8181-62F1D15A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E045-B45D-4256-8AA8-FCF59D28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1C62-0619-48E7-A773-A0D45043E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45CE-7FDA-47B5-90DF-FA714492FEB1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F2FA-0349-4F63-A15E-61C9E2C5E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4245-347E-4554-98F0-91EA214DF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F7C4-6E5A-4FD4-A88B-CCF1CFC72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E8E1-F2FC-4E25-97F6-901FBE9E8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789C4-8A71-4214-9F28-C9A99CB4C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9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C86C-AA53-4670-82AB-AC9E58C7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Server 2012 Default open 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9ADA11-9402-4705-8F9E-B322D2258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841458"/>
              </p:ext>
            </p:extLst>
          </p:nvPr>
        </p:nvGraphicFramePr>
        <p:xfrm>
          <a:off x="838200" y="1450068"/>
          <a:ext cx="10515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0">
                  <a:extLst>
                    <a:ext uri="{9D8B030D-6E8A-4147-A177-3AD203B41FA5}">
                      <a16:colId xmlns:a16="http://schemas.microsoft.com/office/drawing/2014/main" val="2367454208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247473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6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445 &amp; TCP 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3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RPC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90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Remote PowerShell SSL/HTTPS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5985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40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Windows Remote Management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47001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4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wininit.exe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49152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572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EventLog</a:t>
                      </a:r>
                      <a:r>
                        <a:rPr lang="en-US" sz="2400" dirty="0"/>
                        <a:t> (svchost.exe)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49153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35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Schedule (svchost.exe)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49154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5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spooled print/fax jobs (</a:t>
                      </a:r>
                      <a:r>
                        <a:rPr lang="en-US" sz="2400" dirty="0"/>
                        <a:t>spollsv.exe)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49155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7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services.exe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49156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7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2400" dirty="0"/>
                        <a:t>Local Security Authority Subsystem Service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TCP: 49157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6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55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86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Windows Server 2012 Default open 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#CHEW ZHI JIE#</dc:creator>
  <cp:lastModifiedBy>#CHEW ZHI JIE#</cp:lastModifiedBy>
  <cp:revision>4</cp:revision>
  <dcterms:created xsi:type="dcterms:W3CDTF">2017-09-05T10:18:47Z</dcterms:created>
  <dcterms:modified xsi:type="dcterms:W3CDTF">2017-09-05T15:37:48Z</dcterms:modified>
</cp:coreProperties>
</file>