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6" r:id="rId19"/>
    <p:sldId id="278" r:id="rId20"/>
    <p:sldId id="277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6412" autoAdjust="0"/>
  </p:normalViewPr>
  <p:slideViewPr>
    <p:cSldViewPr snapToGrid="0">
      <p:cViewPr varScale="1">
        <p:scale>
          <a:sx n="111" d="100"/>
          <a:sy n="111" d="100"/>
        </p:scale>
        <p:origin x="9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275A0-A9B5-446C-AA70-AE233FA7B7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FB19-4116-4EFD-9DE4-6FE8BEC5C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3FB19-4116-4EFD-9DE4-6FE8BEC5C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5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8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6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0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8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5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1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5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a389286(v=vs.85).aspx" TargetMode="External"/><Relationship Id="rId2" Type="http://schemas.openxmlformats.org/officeDocument/2006/relationships/hyperlink" Target="https://msdn.microsoft.com/en-us/library/bb219447(v=vs.85)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ehull/Kansa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2014.hackitoergosum.org/slides/day1_WMI_Shell_Andrei_Dumitrescu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056A-208A-4637-8628-D402040F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Management Instrumentation (WMI) security FYP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0368D-143C-4785-82FC-E8198BAFE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63857"/>
            <a:ext cx="10058400" cy="1143000"/>
          </a:xfrm>
        </p:spPr>
        <p:txBody>
          <a:bodyPr/>
          <a:lstStyle/>
          <a:p>
            <a:r>
              <a:rPr lang="en-US" dirty="0"/>
              <a:t>By Chew Zhi Jie</a:t>
            </a:r>
          </a:p>
        </p:txBody>
      </p:sp>
    </p:spTree>
    <p:extLst>
      <p:ext uri="{BB962C8B-B14F-4D97-AF65-F5344CB8AC3E}">
        <p14:creationId xmlns:p14="http://schemas.microsoft.com/office/powerpoint/2010/main" val="394952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F497-640F-4E1B-ABCA-C3CFF94DA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with WMI</a:t>
            </a:r>
          </a:p>
        </p:txBody>
      </p:sp>
    </p:spTree>
    <p:extLst>
      <p:ext uri="{BB962C8B-B14F-4D97-AF65-F5344CB8AC3E}">
        <p14:creationId xmlns:p14="http://schemas.microsoft.com/office/powerpoint/2010/main" val="7925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3D60-FCDD-45B7-890C-A17FC54A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WMI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68CB-8242-4AE6-9E31-1B8BB831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53000" cy="42045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PowerShell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wmic.exe 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Get most tasks done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Has some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Sapien</a:t>
            </a:r>
            <a:r>
              <a:rPr lang="en-US" sz="2800" dirty="0"/>
              <a:t> WMI Explorer 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Many additional features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Great for WMI discovery/research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45662C-FD4A-48E6-8A7A-6B6516208059}"/>
              </a:ext>
            </a:extLst>
          </p:cNvPr>
          <p:cNvSpPr txBox="1">
            <a:spLocks/>
          </p:cNvSpPr>
          <p:nvPr/>
        </p:nvSpPr>
        <p:spPr>
          <a:xfrm>
            <a:off x="6416040" y="1845734"/>
            <a:ext cx="4739640" cy="42045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wbemtest.exe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Very powerful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Rarely a blacklisted application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winrm.exe 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Can interface with WMI over </a:t>
            </a:r>
            <a:r>
              <a:rPr lang="en-US" sz="2400" dirty="0" err="1"/>
              <a:t>WinRM</a:t>
            </a:r>
            <a:endParaRPr lang="en-US" sz="2400" dirty="0"/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Useful if PowerShell is not available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1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F4F-D9CB-4F65-BB73-2DFA281D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Query Language (WQL)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2CFE-7DB1-42FD-A860-81A2B048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SQL – like query language used to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Filter WMI object instances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Register event trigger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Three query classes: 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Instance Queries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Event Queries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Meta Queries</a:t>
            </a:r>
          </a:p>
        </p:txBody>
      </p:sp>
    </p:spTree>
    <p:extLst>
      <p:ext uri="{BB962C8B-B14F-4D97-AF65-F5344CB8AC3E}">
        <p14:creationId xmlns:p14="http://schemas.microsoft.com/office/powerpoint/2010/main" val="230099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37C4-CB9A-44C4-953F-28CDACFD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WQL Queries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F075-F288-4C84-B020-67589D85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00786"/>
          </a:xfrm>
        </p:spPr>
        <p:txBody>
          <a:bodyPr>
            <a:normAutofit/>
          </a:bodyPr>
          <a:lstStyle/>
          <a:p>
            <a:r>
              <a:rPr lang="en-US" sz="2400" b="1" dirty="0"/>
              <a:t>Instance Queries</a:t>
            </a:r>
          </a:p>
          <a:p>
            <a:r>
              <a:rPr lang="en-US" sz="2400" dirty="0"/>
              <a:t>SELECT * FROM Win32_Process WHERE Name LIKE "%chrome%" </a:t>
            </a:r>
          </a:p>
          <a:p>
            <a:endParaRPr lang="en-US" sz="2400" dirty="0"/>
          </a:p>
          <a:p>
            <a:r>
              <a:rPr lang="en-US" sz="2400" b="1" dirty="0"/>
              <a:t>Event Queries</a:t>
            </a:r>
          </a:p>
          <a:p>
            <a:r>
              <a:rPr lang="en-US" sz="2400" dirty="0"/>
              <a:t>SELECT * FROM __</a:t>
            </a:r>
            <a:r>
              <a:rPr lang="en-US" sz="2400" dirty="0" err="1"/>
              <a:t>InstanceCreationEvent</a:t>
            </a:r>
            <a:r>
              <a:rPr lang="en-US" sz="2400" dirty="0"/>
              <a:t> WITHIN 15 WHERE </a:t>
            </a:r>
            <a:r>
              <a:rPr lang="en-US" sz="2400" dirty="0" err="1"/>
              <a:t>TargetInstance</a:t>
            </a:r>
            <a:r>
              <a:rPr lang="en-US" sz="2400" dirty="0"/>
              <a:t> ISA 'Win32_LogonSession' AND </a:t>
            </a:r>
            <a:r>
              <a:rPr lang="en-US" sz="2400" dirty="0" err="1"/>
              <a:t>TargetInstance.LogonType</a:t>
            </a:r>
            <a:r>
              <a:rPr lang="en-US" sz="2400" dirty="0"/>
              <a:t> = 2</a:t>
            </a:r>
          </a:p>
          <a:p>
            <a:endParaRPr lang="en-US" sz="2400" dirty="0"/>
          </a:p>
          <a:p>
            <a:r>
              <a:rPr lang="en-US" sz="2400" b="1" dirty="0"/>
              <a:t>Meta Queries </a:t>
            </a:r>
          </a:p>
          <a:p>
            <a:r>
              <a:rPr lang="en-US" sz="2400" dirty="0"/>
              <a:t>SELECT * FROM </a:t>
            </a:r>
            <a:r>
              <a:rPr lang="en-US" sz="2400" dirty="0" err="1"/>
              <a:t>Meta_Class</a:t>
            </a:r>
            <a:r>
              <a:rPr lang="en-US" sz="2400" dirty="0"/>
              <a:t> WHERE __Class LIKE "Win32%“ </a:t>
            </a:r>
          </a:p>
        </p:txBody>
      </p:sp>
    </p:spTree>
    <p:extLst>
      <p:ext uri="{BB962C8B-B14F-4D97-AF65-F5344CB8AC3E}">
        <p14:creationId xmlns:p14="http://schemas.microsoft.com/office/powerpoint/2010/main" val="62760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F35A-5C09-4435-9F2B-49DD99F8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WMI - DCOM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2261-1A24-4727-B963-93B2A9B5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Established on port 135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Subsequent data exchanged on port dictated by </a:t>
            </a:r>
          </a:p>
          <a:p>
            <a:pPr marL="932688" lvl="2" indent="-457200">
              <a:buFont typeface="Wingdings" panose="05000000000000000000" pitchFamily="2" charset="2"/>
              <a:buChar char="§"/>
            </a:pPr>
            <a:r>
              <a:rPr lang="en-US" sz="1800" dirty="0"/>
              <a:t>HKEY_LOCAL_MACHINE\Software\Microsoft\</a:t>
            </a:r>
            <a:r>
              <a:rPr lang="en-US" sz="1800" dirty="0" err="1"/>
              <a:t>Rpc</a:t>
            </a:r>
            <a:r>
              <a:rPr lang="en-US" sz="1800" dirty="0"/>
              <a:t>\Internet – Ports (REG_MULTI_SZ) </a:t>
            </a:r>
          </a:p>
          <a:p>
            <a:pPr marL="932688" lvl="2" indent="-457200">
              <a:buFont typeface="Wingdings" panose="05000000000000000000" pitchFamily="2" charset="2"/>
              <a:buChar char="§"/>
            </a:pPr>
            <a:r>
              <a:rPr lang="en-US" sz="1800" dirty="0"/>
              <a:t>configurable via DCOMCNFG.exe 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By default, the WMI service – </a:t>
            </a:r>
            <a:r>
              <a:rPr lang="en-US" sz="2400" i="1" dirty="0" err="1"/>
              <a:t>Winmgmt</a:t>
            </a:r>
            <a:r>
              <a:rPr lang="en-US" sz="2400" dirty="0"/>
              <a:t> is running and listening on port 135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9808" lvl="1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92608" lvl="1" indent="0">
              <a:buNone/>
            </a:pPr>
            <a:r>
              <a:rPr lang="en-US" sz="2400" dirty="0"/>
              <a:t>MSDN: </a:t>
            </a:r>
            <a:r>
              <a:rPr lang="en-US" sz="2400" dirty="0">
                <a:hlinkClick r:id="rId2"/>
              </a:rPr>
              <a:t>Setting Up a Fixed Port for WMI </a:t>
            </a:r>
            <a:endParaRPr lang="en-US" sz="2400" dirty="0"/>
          </a:p>
          <a:p>
            <a:pPr marL="292608" lvl="1" indent="0">
              <a:buNone/>
            </a:pPr>
            <a:r>
              <a:rPr lang="en-US" sz="2400" dirty="0"/>
              <a:t>MSDN: </a:t>
            </a:r>
            <a:r>
              <a:rPr lang="en-US" sz="2400" dirty="0">
                <a:hlinkClick r:id="rId3"/>
              </a:rPr>
              <a:t>Connecting Through Windows Firewall </a:t>
            </a:r>
            <a:endParaRPr lang="en-US" sz="2400" dirty="0"/>
          </a:p>
          <a:p>
            <a:pPr marL="932688" lvl="2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749808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EA9C-611F-49E5-8C04-5A4AFD4A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WMI Protocols - </a:t>
            </a:r>
            <a:r>
              <a:rPr lang="en-US" dirty="0" err="1"/>
              <a:t>WinRM</a:t>
            </a:r>
            <a:r>
              <a:rPr lang="en-US" dirty="0"/>
              <a:t>/PowerShell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E69B-1D5E-422C-A6C7-657A9312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SOAP protocol based on the </a:t>
            </a:r>
            <a:r>
              <a:rPr lang="en-US" sz="2800" dirty="0" err="1"/>
              <a:t>WSMan</a:t>
            </a:r>
            <a:r>
              <a:rPr lang="en-US" sz="2800" dirty="0"/>
              <a:t> specification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Encrypted by default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Single management port – 5985 (HTTP) or 5986 (HTTPS)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The official remote management protocol in Windows 2012 R2+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SSH on steroids – Supports WMI and code execution, object serialization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4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31A-3B34-4CDB-94F4-4911182A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WMI Attack Lifecycle</a:t>
            </a:r>
          </a:p>
        </p:txBody>
      </p:sp>
    </p:spTree>
    <p:extLst>
      <p:ext uri="{BB962C8B-B14F-4D97-AF65-F5344CB8AC3E}">
        <p14:creationId xmlns:p14="http://schemas.microsoft.com/office/powerpoint/2010/main" val="161032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F11F-78EA-4D9F-9DF7-C019D79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B8EC-405A-4A43-AD94-53BB3FA4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From an attackers perspective, WMI can be used but is not limited to the following: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Reconnaissance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VM/Sandbox 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Code execution and lateral movement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Persistence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Data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C2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89339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8EE8-C35F-4B8C-BAE1-31A351E6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– Benefits to an Attacker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70C4-37C7-4A9F-A09E-AD901E45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Service enabled and remotely available on all Windows systems by default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Runs as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Relatively esoteric persistence mechanism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Other than insertion into the WMI repository, nothing touches disk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Defenders are generally unaware of WMI as an attack vector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Uses an existing, non-suspicious protocol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Nearly everything on the operating system is capable of triggering a WMI event </a:t>
            </a:r>
          </a:p>
        </p:txBody>
      </p:sp>
    </p:spTree>
    <p:extLst>
      <p:ext uri="{BB962C8B-B14F-4D97-AF65-F5344CB8AC3E}">
        <p14:creationId xmlns:p14="http://schemas.microsoft.com/office/powerpoint/2010/main" val="161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2078-5FB3-452B-8FFC-DFFFFE963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Defense and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08F97-FE9A-4C40-8346-C133245CE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1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C52F-07C7-470D-83D6-67AA6EF3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F70E-7671-4357-88B7-92469462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WMI Overview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/>
              <a:t>WMI Malware History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/>
              <a:t>What is WMI?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/>
              <a:t>Interacting with WMI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WMI Attack &amp; Mitigation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/>
              <a:t>WMI Attack Lifecycle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/>
              <a:t>WMI Attack Detection &amp; Mitigation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FYP Project scope and objective</a:t>
            </a:r>
          </a:p>
        </p:txBody>
      </p:sp>
    </p:spTree>
    <p:extLst>
      <p:ext uri="{BB962C8B-B14F-4D97-AF65-F5344CB8AC3E}">
        <p14:creationId xmlns:p14="http://schemas.microsoft.com/office/powerpoint/2010/main" val="9460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B1A9-179E-4E57-B6AB-28F19539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Defense and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6DF5-C190-4283-9285-BE8216F3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Attacker Detection with WMI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Existing Detection Utilities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Attacker Detection with WMI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Mitigations </a:t>
            </a:r>
          </a:p>
        </p:txBody>
      </p:sp>
    </p:spTree>
    <p:extLst>
      <p:ext uri="{BB962C8B-B14F-4D97-AF65-F5344CB8AC3E}">
        <p14:creationId xmlns:p14="http://schemas.microsoft.com/office/powerpoint/2010/main" val="1777087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3CBC-AE36-4594-A1C5-09283926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 Detection with WMI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5858-8425-409B-B38B-0ADF4503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Persistence is still the most common WMI-based attack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Use WMI to detect WMI persistence </a:t>
            </a:r>
          </a:p>
          <a:p>
            <a:pPr marL="201168" lvl="1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E4451-A561-4B71-850D-48D5C387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92804"/>
            <a:ext cx="9825749" cy="27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10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3951-8BD9-4432-8C6A-DA2A4020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Detection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FB6E-DD42-4949-9DEB-1B343587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Kansa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hlinkClick r:id="rId2"/>
              </a:rPr>
              <a:t>https://github.com/davehull/Kansa/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Dave Hull (@</a:t>
            </a:r>
            <a:r>
              <a:rPr lang="en-US" sz="2400" dirty="0" err="1"/>
              <a:t>davehull</a:t>
            </a:r>
            <a:r>
              <a:rPr lang="en-US" sz="2400" dirty="0"/>
              <a:t>), Jon Turner (@z4ns4tsu) </a:t>
            </a:r>
          </a:p>
        </p:txBody>
      </p:sp>
    </p:spTree>
    <p:extLst>
      <p:ext uri="{BB962C8B-B14F-4D97-AF65-F5344CB8AC3E}">
        <p14:creationId xmlns:p14="http://schemas.microsoft.com/office/powerpoint/2010/main" val="281673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F5D1-2E74-4DDA-B550-84536E31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6CC6-A572-43C5-B01E-9581D3AC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Stop the WMI service - </a:t>
            </a:r>
            <a:r>
              <a:rPr lang="en-US" sz="2800" dirty="0" err="1"/>
              <a:t>Winmgmt</a:t>
            </a:r>
            <a:r>
              <a:rPr lang="en-US" sz="2800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Firewall rules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Existing Event logs 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Microsoft-Windows-</a:t>
            </a:r>
            <a:r>
              <a:rPr lang="en-US" sz="2400" dirty="0" err="1"/>
              <a:t>WinRM</a:t>
            </a:r>
            <a:r>
              <a:rPr lang="en-US" sz="2400" dirty="0"/>
              <a:t>/Operational  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Microsoft-Windows-WMI-Activity/Operational  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Microsoft-Windows-</a:t>
            </a:r>
            <a:r>
              <a:rPr lang="en-US" sz="2400" dirty="0" err="1"/>
              <a:t>DistributedCOM</a:t>
            </a:r>
            <a:r>
              <a:rPr lang="en-US" sz="2400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Preventative permanent WMI event subscriptions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WMI Control for ACL</a:t>
            </a:r>
          </a:p>
        </p:txBody>
      </p:sp>
    </p:spTree>
    <p:extLst>
      <p:ext uri="{BB962C8B-B14F-4D97-AF65-F5344CB8AC3E}">
        <p14:creationId xmlns:p14="http://schemas.microsoft.com/office/powerpoint/2010/main" val="427751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568E-6B1C-4806-AAC1-128E2FB9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Task for Final Year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005F-1110-4E05-ADE9-F11ED39E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SG" sz="2400" dirty="0"/>
              <a:t>Investigate new subversion techniques that will exploit Windows Management Instrumentation (WMI) services and break the existing enterprise security architecture and try to find new </a:t>
            </a:r>
            <a:r>
              <a:rPr lang="en-SG" sz="2400" dirty="0" err="1"/>
              <a:t>zeroday</a:t>
            </a:r>
            <a:r>
              <a:rPr lang="en-SG" sz="2400" dirty="0"/>
              <a:t>. </a:t>
            </a:r>
          </a:p>
          <a:p>
            <a:pPr marL="201168" lvl="1" indent="0">
              <a:buNone/>
            </a:pPr>
            <a:r>
              <a:rPr lang="en-SG" sz="2400" dirty="0"/>
              <a:t>	Show attack examples and its defences.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Show why it is like a backdoor from Microsoft? How to exploit this as a security tool to do remote updates? SCOM style. </a:t>
            </a:r>
            <a:endParaRPr lang="en-SG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325D-D312-4A08-AA44-A79A415F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Malware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D4E8-70C2-4037-81DD-DE715B39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Peaty Ransomware - ~2016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APT 29  - 2015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WMI Shell (Andrei </a:t>
            </a:r>
            <a:r>
              <a:rPr lang="en-US" sz="2800" dirty="0" err="1"/>
              <a:t>Dumitrescu</a:t>
            </a:r>
            <a:r>
              <a:rPr lang="en-US" sz="2800" dirty="0"/>
              <a:t>) - 2014</a:t>
            </a:r>
          </a:p>
        </p:txBody>
      </p:sp>
    </p:spTree>
    <p:extLst>
      <p:ext uri="{BB962C8B-B14F-4D97-AF65-F5344CB8AC3E}">
        <p14:creationId xmlns:p14="http://schemas.microsoft.com/office/powerpoint/2010/main" val="273917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CE0C-41B8-4954-B2D8-9EEB9D61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Peaty Ransomware - ~2016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FA73-50E5-48DD-93F3-9ABEBDAA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Heavy reliance on WMI and </a:t>
            </a:r>
            <a:r>
              <a:rPr lang="en-US" sz="2800" dirty="0" err="1"/>
              <a:t>PsExec</a:t>
            </a:r>
            <a:r>
              <a:rPr lang="en-US" sz="2800" dirty="0"/>
              <a:t> to infect other computers on the same network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5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56F1-0259-4680-A7D3-46E8F273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APT29 - 2015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0B4F-FCAC-40AE-BAF7-B0B3851F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Heavy reliance on WMI and PowerShell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Custom WMI class creation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WMI repository used to store payloads of arbitrary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Results of commands added to WMI object properties </a:t>
            </a:r>
          </a:p>
          <a:p>
            <a:pPr marL="201168" lvl="1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1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07E7-55BA-4283-ACB2-E3ECFEFB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Shell (Andrei </a:t>
            </a:r>
            <a:r>
              <a:rPr lang="en-US" dirty="0" err="1"/>
              <a:t>Dumitrescu</a:t>
            </a:r>
            <a:r>
              <a:rPr lang="en-US" dirty="0"/>
              <a:t>) - 2014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0CF6-F745-4365-9BB7-C7485D22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Uses WMI as a C2 Channel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WMI namespaces used to store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01168" lvl="1" indent="0">
              <a:buNone/>
            </a:pPr>
            <a:r>
              <a:rPr lang="en-US" sz="2600" dirty="0">
                <a:hlinkClick r:id="rId2"/>
              </a:rPr>
              <a:t>http://2014.hackitoergosum.org/slides/day1_WMI_Shell_Andrei_Dumitrescu.pdf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898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5B2F-497E-4F8C-BF09-04AA68430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WMI?</a:t>
            </a:r>
          </a:p>
        </p:txBody>
      </p:sp>
    </p:spTree>
    <p:extLst>
      <p:ext uri="{BB962C8B-B14F-4D97-AF65-F5344CB8AC3E}">
        <p14:creationId xmlns:p14="http://schemas.microsoft.com/office/powerpoint/2010/main" val="22122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262A-9DC5-4EBC-8BB0-935B8A96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WMI?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D3FA-114F-4BFF-BE8A-5566FA83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Windows Management Instrumentation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Powerful local &amp; remote system management infrastructure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Present since Win98 and NT4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Can be used to: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Obtain system information like Registry, File system and Etc.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Execute commands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Subscribe to events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7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C61B-1FB7-4CE1-A301-F9FE5099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BE58-BD0E-4AAB-83E0-78196F29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WMI implements the CIM and WBEM standards to do the following: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Provide an object schema to describe “managed components”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Provide a means to populate objects – i.e. WMI providers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Store persistent objects – WMI/CIM repository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Query objects – WQL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Transmit object data – DCOM and </a:t>
            </a:r>
            <a:r>
              <a:rPr lang="en-US" sz="2800" dirty="0" err="1"/>
              <a:t>WinRM</a:t>
            </a: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Perform actions on objects – class methods, events, etc. </a:t>
            </a:r>
          </a:p>
        </p:txBody>
      </p:sp>
    </p:spTree>
    <p:extLst>
      <p:ext uri="{BB962C8B-B14F-4D97-AF65-F5344CB8AC3E}">
        <p14:creationId xmlns:p14="http://schemas.microsoft.com/office/powerpoint/2010/main" val="2116717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770</Words>
  <Application>Microsoft Office PowerPoint</Application>
  <PresentationFormat>Widescreen</PresentationFormat>
  <Paragraphs>140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Retrospect</vt:lpstr>
      <vt:lpstr>Windows Management Instrumentation (WMI) security FYP</vt:lpstr>
      <vt:lpstr>Outline</vt:lpstr>
      <vt:lpstr>WMI Malware History</vt:lpstr>
      <vt:lpstr>Peaty Ransomware - ~2016</vt:lpstr>
      <vt:lpstr>APT29 - 2015</vt:lpstr>
      <vt:lpstr>WMI Shell (Andrei Dumitrescu) - 2014</vt:lpstr>
      <vt:lpstr>What is WMI?</vt:lpstr>
      <vt:lpstr>What is WMI?</vt:lpstr>
      <vt:lpstr>WMI Architecture</vt:lpstr>
      <vt:lpstr>Interacting with WMI</vt:lpstr>
      <vt:lpstr>Interacting with WMI</vt:lpstr>
      <vt:lpstr>WMI Query Language (WQL)</vt:lpstr>
      <vt:lpstr>WQL Queries Examples</vt:lpstr>
      <vt:lpstr>Remote WMI - DCOM</vt:lpstr>
      <vt:lpstr>Remote WMI Protocols - WinRM/PowerShell Remoting</vt:lpstr>
      <vt:lpstr>WMI Attack Lifecycle</vt:lpstr>
      <vt:lpstr>WMI Attacks </vt:lpstr>
      <vt:lpstr>WMI – Benefits to an Attacker</vt:lpstr>
      <vt:lpstr>Defense and Mitigation</vt:lpstr>
      <vt:lpstr>Attack Defense and Mitigations</vt:lpstr>
      <vt:lpstr>Attacker Detection with WMI </vt:lpstr>
      <vt:lpstr>Existing Detection Utilities</vt:lpstr>
      <vt:lpstr>Mitigations</vt:lpstr>
      <vt:lpstr>My Task for Final Year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Management Instrumentation (WMI) security</dc:title>
  <dc:creator>#CHEW ZHI JIE#</dc:creator>
  <cp:lastModifiedBy> </cp:lastModifiedBy>
  <cp:revision>10</cp:revision>
  <dcterms:created xsi:type="dcterms:W3CDTF">2017-08-21T03:05:57Z</dcterms:created>
  <dcterms:modified xsi:type="dcterms:W3CDTF">2017-08-28T04:59:39Z</dcterms:modified>
</cp:coreProperties>
</file>