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74" r:id="rId11"/>
    <p:sldId id="275" r:id="rId12"/>
    <p:sldId id="263" r:id="rId13"/>
    <p:sldId id="265" r:id="rId14"/>
    <p:sldId id="264" r:id="rId15"/>
    <p:sldId id="266" r:id="rId16"/>
    <p:sldId id="267" r:id="rId17"/>
    <p:sldId id="268" r:id="rId18"/>
    <p:sldId id="270" r:id="rId19"/>
    <p:sldId id="273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5D981-4A89-422A-8BF0-6FC03CCBAC0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8543D-1301-4EFD-82CB-3981C17D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8543D-1301-4EFD-82CB-3981C17DD8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53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5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8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7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D0AE-6B08-4108-ACC5-822306936649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FFDA2C-D020-44B3-A0BC-CF7BA300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888" y="2795954"/>
            <a:ext cx="10144073" cy="11601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Team Power Ranger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7487" y="4635289"/>
            <a:ext cx="3026160" cy="2097933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Gerrard </a:t>
            </a:r>
            <a:r>
              <a:rPr lang="en-US" sz="3200" dirty="0" err="1"/>
              <a:t>Hoo</a:t>
            </a:r>
            <a:endParaRPr lang="en-US" sz="3200" dirty="0"/>
          </a:p>
          <a:p>
            <a:pPr algn="l"/>
            <a:r>
              <a:rPr lang="en-US" sz="3200" dirty="0"/>
              <a:t>Chew Zhi Jie</a:t>
            </a:r>
          </a:p>
          <a:p>
            <a:pPr algn="l"/>
            <a:r>
              <a:rPr lang="en-US" sz="3200" dirty="0"/>
              <a:t>Liu </a:t>
            </a:r>
            <a:r>
              <a:rPr lang="en-US" sz="3200" dirty="0" err="1"/>
              <a:t>Zhiwei</a:t>
            </a:r>
            <a:r>
              <a:rPr lang="en-US" sz="3200" dirty="0"/>
              <a:t> 		   	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06842" y="1689088"/>
            <a:ext cx="8067574" cy="626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chemeClr val="accent2"/>
                </a:solidFill>
              </a:rPr>
              <a:t>CE2006 : Software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3169" y="4424898"/>
            <a:ext cx="27294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Koh Ji Peng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Mcvie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Chua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Wong Wei 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22084" cy="766618"/>
          </a:xfrm>
        </p:spPr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5 RESTful API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" r="23648" b="36120"/>
          <a:stretch/>
        </p:blipFill>
        <p:spPr>
          <a:xfrm>
            <a:off x="1" y="1125416"/>
            <a:ext cx="12191999" cy="5722218"/>
          </a:xfrm>
        </p:spPr>
      </p:pic>
    </p:spTree>
    <p:extLst>
      <p:ext uri="{BB962C8B-B14F-4D97-AF65-F5344CB8AC3E}">
        <p14:creationId xmlns:p14="http://schemas.microsoft.com/office/powerpoint/2010/main" val="229578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API Used</a:t>
            </a: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8006" y="1250544"/>
            <a:ext cx="2925999" cy="2925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55" y="1152253"/>
            <a:ext cx="3122579" cy="3122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94288"/>
            <a:ext cx="3260005" cy="2445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78" y="4166815"/>
            <a:ext cx="2702332" cy="27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" y="3510117"/>
            <a:ext cx="6857371" cy="401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 we 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4" y="1312606"/>
            <a:ext cx="4236319" cy="2816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03" y="1312606"/>
            <a:ext cx="3299479" cy="25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0" y="501446"/>
            <a:ext cx="10333055" cy="63665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409338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843"/>
            <a:ext cx="12174851" cy="4949963"/>
          </a:xfrm>
        </p:spPr>
      </p:pic>
    </p:spTree>
    <p:extLst>
      <p:ext uri="{BB962C8B-B14F-4D97-AF65-F5344CB8AC3E}">
        <p14:creationId xmlns:p14="http://schemas.microsoft.com/office/powerpoint/2010/main" val="190543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4748"/>
            <a:ext cx="12192000" cy="6872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09367"/>
            <a:ext cx="10436810" cy="5648633"/>
          </a:xfrm>
        </p:spPr>
      </p:pic>
    </p:spTree>
    <p:extLst>
      <p:ext uri="{BB962C8B-B14F-4D97-AF65-F5344CB8AC3E}">
        <p14:creationId xmlns:p14="http://schemas.microsoft.com/office/powerpoint/2010/main" val="221618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4748"/>
            <a:ext cx="12192000" cy="6872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24"/>
          <a:stretch/>
        </p:blipFill>
        <p:spPr>
          <a:xfrm>
            <a:off x="5220929" y="1673810"/>
            <a:ext cx="6971072" cy="51841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8636"/>
          <a:stretch/>
        </p:blipFill>
        <p:spPr>
          <a:xfrm>
            <a:off x="0" y="1637067"/>
            <a:ext cx="6647572" cy="5220928"/>
          </a:xfrm>
        </p:spPr>
      </p:pic>
    </p:spTree>
    <p:extLst>
      <p:ext uri="{BB962C8B-B14F-4D97-AF65-F5344CB8AC3E}">
        <p14:creationId xmlns:p14="http://schemas.microsoft.com/office/powerpoint/2010/main" val="71594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12822"/>
            <a:ext cx="8228922" cy="57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1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7402"/>
            <a:ext cx="8596668" cy="755371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SG" dirty="0"/>
              <a:t>Multiple routes for user to select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Includes estimate time taken</a:t>
            </a:r>
          </a:p>
          <a:p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65303" y="1009587"/>
            <a:ext cx="3172689" cy="48352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7334" y="1934489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Integrate with various applications 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Samsung Health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Apple Health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Health Promotion Board step challenge 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334" y="3427205"/>
            <a:ext cx="6096000" cy="11182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Notifications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Insufficient steps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Daily Summary</a:t>
            </a:r>
          </a:p>
        </p:txBody>
      </p:sp>
      <p:pic>
        <p:nvPicPr>
          <p:cNvPr id="13" name="Picture 12" descr="Image result for samsung s health ic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35" y="1776832"/>
            <a:ext cx="3300743" cy="330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www1-lw.xda-cdn.com/files/2016/04/Android-Notification-Issues-e1460053986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385" y="2013084"/>
            <a:ext cx="3772617" cy="24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07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/>
              <a:t>Future Works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829734" y="15417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dirty="0">
                <a:solidFill>
                  <a:prstClr val="black">
                    <a:lumMod val="75000"/>
                    <a:lumOff val="25000"/>
                  </a:prstClr>
                </a:solidFill>
              </a:rPr>
              <a:t>Save Favourite route </a:t>
            </a:r>
          </a:p>
        </p:txBody>
      </p:sp>
      <p:sp>
        <p:nvSpPr>
          <p:cNvPr id="7" name="Rectangle 6"/>
          <p:cNvSpPr/>
          <p:nvPr/>
        </p:nvSpPr>
        <p:spPr>
          <a:xfrm>
            <a:off x="829734" y="1963422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dirty="0">
                <a:solidFill>
                  <a:prstClr val="black">
                    <a:lumMod val="75000"/>
                    <a:lumOff val="25000"/>
                  </a:prstClr>
                </a:solidFill>
              </a:rPr>
              <a:t>Plan ahead 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Set depart by, arrive at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734" y="2707215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Integrate with various smart products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Xiao Mi smart shoe 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nike</a:t>
            </a: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 tracking </a:t>
            </a:r>
          </a:p>
          <a:p>
            <a:pPr marL="742950" lvl="1" indent="-28575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Adidas </a:t>
            </a:r>
            <a:r>
              <a:rPr lang="en-SG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miCoach</a:t>
            </a:r>
            <a:endParaRPr lang="en-SG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Picture 4" descr="https://emmawynne09.files.wordpress.com/2013/03/nike_plus_touch_nano_pr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73" y="2294067"/>
            <a:ext cx="4377281" cy="28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28775" y="4488827"/>
            <a:ext cx="5703201" cy="6260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/>
              <a:t>Walkera</a:t>
            </a:r>
            <a:r>
              <a:rPr lang="en-US" sz="80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98" y="285070"/>
            <a:ext cx="4203757" cy="42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3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702" y="2348458"/>
            <a:ext cx="4419322" cy="2763187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You!</a:t>
            </a:r>
            <a:br>
              <a:rPr lang="en-US" sz="6600" dirty="0"/>
            </a:br>
            <a:r>
              <a:rPr lang="en-US" sz="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6702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want to stay healthy</a:t>
            </a:r>
          </a:p>
          <a:p>
            <a:endParaRPr lang="en-US" dirty="0"/>
          </a:p>
          <a:p>
            <a:r>
              <a:rPr lang="en-US" dirty="0"/>
              <a:t>Insufficient time to exercise</a:t>
            </a:r>
          </a:p>
          <a:p>
            <a:endParaRPr lang="en-US" dirty="0"/>
          </a:p>
          <a:p>
            <a:r>
              <a:rPr lang="en-US" dirty="0"/>
              <a:t>Lack of guidance</a:t>
            </a:r>
          </a:p>
          <a:p>
            <a:endParaRPr lang="en-US" dirty="0"/>
          </a:p>
          <a:p>
            <a:r>
              <a:rPr lang="en-US" dirty="0"/>
              <a:t>Unable to integrate exercise to daily life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0"/>
            <a:ext cx="8067368" cy="68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Walkera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5925"/>
            <a:ext cx="8596668" cy="3880773"/>
          </a:xfrm>
        </p:spPr>
        <p:txBody>
          <a:bodyPr/>
          <a:lstStyle/>
          <a:p>
            <a:r>
              <a:rPr lang="en-US" dirty="0"/>
              <a:t>Helps with integrating exercise into daily life</a:t>
            </a:r>
          </a:p>
          <a:p>
            <a:endParaRPr lang="en-US" dirty="0"/>
          </a:p>
          <a:p>
            <a:r>
              <a:rPr lang="en-US" dirty="0"/>
              <a:t>Guide you to reach daily step quota</a:t>
            </a:r>
          </a:p>
          <a:p>
            <a:endParaRPr lang="en-US" dirty="0"/>
          </a:p>
          <a:p>
            <a:r>
              <a:rPr lang="en-US" dirty="0"/>
              <a:t>Takes BMI, age, height, weight into consideration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813" b="89106" l="14828" r="857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9" t="16241" r="17166" b="17354"/>
          <a:stretch/>
        </p:blipFill>
        <p:spPr>
          <a:xfrm>
            <a:off x="6367918" y="466953"/>
            <a:ext cx="3705230" cy="610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2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80905"/>
            <a:ext cx="3529817" cy="4749876"/>
          </a:xfrm>
        </p:spPr>
        <p:txBody>
          <a:bodyPr>
            <a:normAutofit/>
          </a:bodyPr>
          <a:lstStyle/>
          <a:p>
            <a:r>
              <a:rPr lang="en-US" dirty="0"/>
              <a:t>Plan Route : Plan based on current/selected location and step quota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User Information : Able to view recent walking trend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 : Smartphone Users who want to integrate fitness into daily life.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4" y="-5155"/>
            <a:ext cx="7167716" cy="68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8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Walkera</a:t>
            </a:r>
            <a:r>
              <a:rPr lang="en-US" dirty="0"/>
              <a:t>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8"/>
            <a:ext cx="2425630" cy="4312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11" y="1930398"/>
            <a:ext cx="2424712" cy="4310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38" y="1930398"/>
            <a:ext cx="2428062" cy="4316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8"/>
            <a:ext cx="2424711" cy="4310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8"/>
            <a:ext cx="2424711" cy="4310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8"/>
            <a:ext cx="2424711" cy="43105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5" y="1930398"/>
            <a:ext cx="2424711" cy="43105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5" y="1930398"/>
            <a:ext cx="2424711" cy="431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7451" y="2648263"/>
            <a:ext cx="9291126" cy="1320800"/>
          </a:xfrm>
        </p:spPr>
        <p:txBody>
          <a:bodyPr>
            <a:noAutofit/>
          </a:bodyPr>
          <a:lstStyle/>
          <a:p>
            <a:r>
              <a:rPr lang="en-US" sz="80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764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Full-Stack Architecture</a:t>
            </a:r>
          </a:p>
        </p:txBody>
      </p:sp>
      <p:pic>
        <p:nvPicPr>
          <p:cNvPr id="1028" name="Picture 4" descr="https://www.programmableweb.com/sites/default/files/LAMP-stack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857" y1="39333" x2="5857" y2="39333"/>
                        <a14:foregroundMark x1="19143" y1="47000" x2="19143" y2="47000"/>
                        <a14:foregroundMark x1="12571" y1="50000" x2="12571" y2="50000"/>
                        <a14:foregroundMark x1="29429" y1="46667" x2="29429" y2="46667"/>
                        <a14:foregroundMark x1="29429" y1="46667" x2="29429" y2="46667"/>
                        <a14:foregroundMark x1="40286" y1="40667" x2="40286" y2="40667"/>
                        <a14:foregroundMark x1="41000" y1="40667" x2="46571" y2="38667"/>
                        <a14:foregroundMark x1="50143" y1="39000" x2="52429" y2="39000"/>
                        <a14:foregroundMark x1="52571" y1="39000" x2="53000" y2="39333"/>
                        <a14:foregroundMark x1="53714" y1="39667" x2="57000" y2="40667"/>
                        <a14:foregroundMark x1="58000" y1="41333" x2="58571" y2="41333"/>
                        <a14:foregroundMark x1="59286" y1="41333" x2="64000" y2="40000"/>
                        <a14:foregroundMark x1="64429" y1="40000" x2="67000" y2="40000"/>
                        <a14:foregroundMark x1="67714" y1="40000" x2="69857" y2="40000"/>
                        <a14:foregroundMark x1="70571" y1="40667" x2="72143" y2="40667"/>
                        <a14:foregroundMark x1="73143" y1="41000" x2="73571" y2="41000"/>
                        <a14:foregroundMark x1="58714" y1="61000" x2="65714" y2="63000"/>
                        <a14:foregroundMark x1="8714" y1="58667" x2="9714" y2="61000"/>
                        <a14:foregroundMark x1="29143" y1="20333" x2="29143" y2="20333"/>
                        <a14:foregroundMark x1="29000" y1="16667" x2="29000" y2="16667"/>
                        <a14:foregroundMark x1="92000" y1="40667" x2="90429" y2="39000"/>
                        <a14:foregroundMark x1="89714" y1="29333" x2="93857" y2="32667"/>
                        <a14:foregroundMark x1="3714" y1="15000" x2="4000" y2="19000"/>
                        <a14:foregroundMark x1="16143" y1="52667" x2="15143" y2="44667"/>
                        <a14:foregroundMark x1="4000" y1="50000" x2="2714" y2="36667"/>
                        <a14:backgroundMark x1="28571" y1="91667" x2="46714" y2="93667"/>
                        <a14:backgroundMark x1="62143" y1="96333" x2="94714" y2="95000"/>
                        <a14:backgroundMark x1="96286" y1="97000" x2="98857" y2="91333"/>
                        <a14:backgroundMark x1="98857" y1="89667" x2="99286" y2="81667"/>
                        <a14:backgroundMark x1="99000" y1="79667" x2="99143" y2="62000"/>
                        <a14:backgroundMark x1="99143" y1="31333" x2="99429" y2="66333"/>
                        <a14:backgroundMark x1="46143" y1="96667" x2="69714" y2="97333"/>
                        <a14:backgroundMark x1="32000" y1="95667" x2="1286" y2="96333"/>
                        <a14:backgroundMark x1="1143" y1="82667" x2="1143" y2="69333"/>
                        <a14:backgroundMark x1="857" y1="65333" x2="1143" y2="57333"/>
                        <a14:backgroundMark x1="1000" y1="54000" x2="1000" y2="3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" y="1553497"/>
            <a:ext cx="99123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y-example.org/wp-content/uploads/2015/08/logo-ubuntu_st_no%C2%AE-black_orange-he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75" y="1553497"/>
            <a:ext cx="7184186" cy="5078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2" name="Picture 8" descr="https://number1.co.za/wp-content/uploads/2015/09/larasvel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52" y="1602956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194</Words>
  <Application>Microsoft Office PowerPoint</Application>
  <PresentationFormat>Widescreen</PresentationFormat>
  <Paragraphs>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Team Power Ranger </vt:lpstr>
      <vt:lpstr>PowerPoint Presentation</vt:lpstr>
      <vt:lpstr>Background </vt:lpstr>
      <vt:lpstr>Walkera </vt:lpstr>
      <vt:lpstr>Functionality</vt:lpstr>
      <vt:lpstr>Walkera Features</vt:lpstr>
      <vt:lpstr>Live Demonstration</vt:lpstr>
      <vt:lpstr>VIDEO</vt:lpstr>
      <vt:lpstr>Full-Stack Architecture</vt:lpstr>
      <vt:lpstr>Laravel 5 RESTful API</vt:lpstr>
      <vt:lpstr>Government API Used</vt:lpstr>
      <vt:lpstr>Good Practices we Use</vt:lpstr>
      <vt:lpstr>System Design</vt:lpstr>
      <vt:lpstr>System Design</vt:lpstr>
      <vt:lpstr>Sequence Diagram</vt:lpstr>
      <vt:lpstr>Test Case</vt:lpstr>
      <vt:lpstr>Test Case</vt:lpstr>
      <vt:lpstr>Future Works</vt:lpstr>
      <vt:lpstr>PowerPoint Presentation</vt:lpstr>
      <vt:lpstr>Thank You!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Walkera</dc:title>
  <dc:creator>#KOH JI PENG#</dc:creator>
  <cp:lastModifiedBy>#CHEW ZHI JIE#</cp:lastModifiedBy>
  <cp:revision>48</cp:revision>
  <dcterms:created xsi:type="dcterms:W3CDTF">2017-04-11T02:26:50Z</dcterms:created>
  <dcterms:modified xsi:type="dcterms:W3CDTF">2017-04-16T12:51:47Z</dcterms:modified>
</cp:coreProperties>
</file>