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88" r:id="rId4"/>
    <p:sldId id="285" r:id="rId5"/>
    <p:sldId id="286" r:id="rId6"/>
    <p:sldId id="291" r:id="rId7"/>
    <p:sldId id="290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9D0"/>
    <a:srgbClr val="E48592"/>
    <a:srgbClr val="393762"/>
    <a:srgbClr val="833AB4"/>
    <a:srgbClr val="FEAC5D"/>
    <a:srgbClr val="4BC0C8"/>
    <a:srgbClr val="FD1D1D"/>
    <a:srgbClr val="FCB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784" autoAdjust="0"/>
  </p:normalViewPr>
  <p:slideViewPr>
    <p:cSldViewPr snapToGrid="0" showGuides="1">
      <p:cViewPr varScale="1">
        <p:scale>
          <a:sx n="56" d="100"/>
          <a:sy n="56" d="100"/>
        </p:scale>
        <p:origin x="1068" y="44"/>
      </p:cViewPr>
      <p:guideLst>
        <p:guide orient="horz" pos="2304"/>
        <p:guide pos="3840"/>
        <p:guide pos="144"/>
        <p:guide pos="7512"/>
        <p:guide orient="horz" pos="64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Infected</c:v>
                </c:pt>
              </c:strCache>
            </c:strRef>
          </c:tx>
          <c:spPr>
            <a:solidFill>
              <a:srgbClr val="39376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France</c:v>
                </c:pt>
                <c:pt idx="1">
                  <c:v>United Kingdom</c:v>
                </c:pt>
                <c:pt idx="2">
                  <c:v>India</c:v>
                </c:pt>
                <c:pt idx="3">
                  <c:v>Spain</c:v>
                </c:pt>
                <c:pt idx="4">
                  <c:v>Netherlands</c:v>
                </c:pt>
                <c:pt idx="5">
                  <c:v>Brazil</c:v>
                </c:pt>
                <c:pt idx="6">
                  <c:v>Belgium</c:v>
                </c:pt>
                <c:pt idx="7">
                  <c:v>Sweden</c:v>
                </c:pt>
                <c:pt idx="8">
                  <c:v>Serbia</c:v>
                </c:pt>
                <c:pt idx="9">
                  <c:v>Iran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5246370</c:v>
                </c:pt>
                <c:pt idx="1">
                  <c:v>4293351</c:v>
                </c:pt>
                <c:pt idx="2">
                  <c:v>3349644</c:v>
                </c:pt>
                <c:pt idx="3">
                  <c:v>3295485</c:v>
                </c:pt>
                <c:pt idx="4">
                  <c:v>1491009</c:v>
                </c:pt>
                <c:pt idx="5">
                  <c:v>1263721</c:v>
                </c:pt>
                <c:pt idx="6">
                  <c:v>971271</c:v>
                </c:pt>
                <c:pt idx="7">
                  <c:v>959556</c:v>
                </c:pt>
                <c:pt idx="8">
                  <c:v>685511</c:v>
                </c:pt>
                <c:pt idx="9">
                  <c:v>474206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5-46D6-BBD1-F0847FB68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246736"/>
        <c:axId val="9131376"/>
      </c:barChart>
      <c:catAx>
        <c:axId val="5124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1376"/>
        <c:crosses val="autoZero"/>
        <c:auto val="1"/>
        <c:lblAlgn val="ctr"/>
        <c:lblOffset val="100"/>
        <c:noMultiLvlLbl val="0"/>
      </c:catAx>
      <c:valAx>
        <c:axId val="913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Infected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Infected</c:v>
                </c:pt>
              </c:strCache>
            </c:strRef>
          </c:tx>
          <c:spPr>
            <a:solidFill>
              <a:srgbClr val="39376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Dominica</c:v>
                </c:pt>
                <c:pt idx="1">
                  <c:v>Brunei</c:v>
                </c:pt>
                <c:pt idx="2">
                  <c:v>Holy See</c:v>
                </c:pt>
                <c:pt idx="3">
                  <c:v>Comoros</c:v>
                </c:pt>
                <c:pt idx="4">
                  <c:v>Barbados</c:v>
                </c:pt>
                <c:pt idx="5">
                  <c:v>New Zealand</c:v>
                </c:pt>
                <c:pt idx="6">
                  <c:v>Sao Tome and Principe</c:v>
                </c:pt>
                <c:pt idx="7">
                  <c:v>Eswatini</c:v>
                </c:pt>
                <c:pt idx="8">
                  <c:v>Fiji</c:v>
                </c:pt>
                <c:pt idx="9">
                  <c:v>Monaco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12</c:v>
                </c:pt>
                <c:pt idx="3">
                  <c:v>18</c:v>
                </c:pt>
                <c:pt idx="4">
                  <c:v>22</c:v>
                </c:pt>
                <c:pt idx="5">
                  <c:v>25</c:v>
                </c:pt>
                <c:pt idx="6">
                  <c:v>31</c:v>
                </c:pt>
                <c:pt idx="7">
                  <c:v>39</c:v>
                </c:pt>
                <c:pt idx="8">
                  <c:v>49</c:v>
                </c:pt>
                <c:pt idx="9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5-46D6-BBD1-F0847FB68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246736"/>
        <c:axId val="9131376"/>
      </c:barChart>
      <c:catAx>
        <c:axId val="5124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1376"/>
        <c:crosses val="autoZero"/>
        <c:auto val="1"/>
        <c:lblAlgn val="ctr"/>
        <c:lblOffset val="100"/>
        <c:noMultiLvlLbl val="0"/>
      </c:catAx>
      <c:valAx>
        <c:axId val="913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Infected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Recovery Offset</c:v>
                </c:pt>
              </c:strCache>
            </c:strRef>
          </c:tx>
          <c:spPr>
            <a:solidFill>
              <a:srgbClr val="39376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South Africa</c:v>
                </c:pt>
                <c:pt idx="1">
                  <c:v>Mexico</c:v>
                </c:pt>
                <c:pt idx="2">
                  <c:v>Iran</c:v>
                </c:pt>
                <c:pt idx="3">
                  <c:v>Brazil</c:v>
                </c:pt>
                <c:pt idx="4">
                  <c:v>India</c:v>
                </c:pt>
                <c:pt idx="5">
                  <c:v>France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75590</c:v>
                </c:pt>
                <c:pt idx="1">
                  <c:v>479841</c:v>
                </c:pt>
                <c:pt idx="2">
                  <c:v>544756</c:v>
                </c:pt>
                <c:pt idx="3">
                  <c:v>1667060</c:v>
                </c:pt>
                <c:pt idx="4">
                  <c:v>3480563</c:v>
                </c:pt>
                <c:pt idx="5">
                  <c:v>5331355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5-46D6-BBD1-F0847FB68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246736"/>
        <c:axId val="9131376"/>
      </c:barChart>
      <c:catAx>
        <c:axId val="5124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1376"/>
        <c:crosses val="autoZero"/>
        <c:auto val="1"/>
        <c:lblAlgn val="ctr"/>
        <c:lblOffset val="100"/>
        <c:noMultiLvlLbl val="0"/>
      </c:catAx>
      <c:valAx>
        <c:axId val="913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Progress By April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6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271983459670063E-2"/>
          <c:y val="3.4812676067956128E-2"/>
          <c:w val="0.90281287492849094"/>
          <c:h val="0.790814294534207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Massachusetts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43921</c:v>
                </c:pt>
                <c:pt idx="1">
                  <c:v>43951</c:v>
                </c:pt>
                <c:pt idx="2">
                  <c:v>43982</c:v>
                </c:pt>
                <c:pt idx="3">
                  <c:v>44012</c:v>
                </c:pt>
                <c:pt idx="4">
                  <c:v>44043</c:v>
                </c:pt>
                <c:pt idx="5">
                  <c:v>44074</c:v>
                </c:pt>
                <c:pt idx="6">
                  <c:v>44104</c:v>
                </c:pt>
                <c:pt idx="7">
                  <c:v>44135</c:v>
                </c:pt>
                <c:pt idx="8">
                  <c:v>44165</c:v>
                </c:pt>
                <c:pt idx="9">
                  <c:v>44196</c:v>
                </c:pt>
                <c:pt idx="10">
                  <c:v>44227</c:v>
                </c:pt>
                <c:pt idx="11">
                  <c:v>44255</c:v>
                </c:pt>
                <c:pt idx="12">
                  <c:v>44286</c:v>
                </c:pt>
                <c:pt idx="13">
                  <c:v>44316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8.9999999999999993E-3</c:v>
                </c:pt>
                <c:pt idx="1">
                  <c:v>6.0999999999999999E-2</c:v>
                </c:pt>
                <c:pt idx="2">
                  <c:v>0.108</c:v>
                </c:pt>
                <c:pt idx="3">
                  <c:v>0.16800000000000001</c:v>
                </c:pt>
                <c:pt idx="4">
                  <c:v>7.4999999999999997E-2</c:v>
                </c:pt>
                <c:pt idx="5">
                  <c:v>4.9000000000000002E-2</c:v>
                </c:pt>
                <c:pt idx="6">
                  <c:v>3.5999999999999997E-2</c:v>
                </c:pt>
                <c:pt idx="7">
                  <c:v>0.02</c:v>
                </c:pt>
                <c:pt idx="8">
                  <c:v>1.0999999999999999E-2</c:v>
                </c:pt>
                <c:pt idx="9">
                  <c:v>1.0999999999999999E-2</c:v>
                </c:pt>
                <c:pt idx="10">
                  <c:v>1.4E-2</c:v>
                </c:pt>
                <c:pt idx="11">
                  <c:v>2.7E-2</c:v>
                </c:pt>
                <c:pt idx="12">
                  <c:v>0.02</c:v>
                </c:pt>
                <c:pt idx="13">
                  <c:v>8.0000000000000002E-3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025-4971-9487-3597D9F0C0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Oklahoma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43921</c:v>
                </c:pt>
                <c:pt idx="1">
                  <c:v>43951</c:v>
                </c:pt>
                <c:pt idx="2">
                  <c:v>43982</c:v>
                </c:pt>
                <c:pt idx="3">
                  <c:v>44012</c:v>
                </c:pt>
                <c:pt idx="4">
                  <c:v>44043</c:v>
                </c:pt>
                <c:pt idx="5">
                  <c:v>44074</c:v>
                </c:pt>
                <c:pt idx="6">
                  <c:v>44104</c:v>
                </c:pt>
                <c:pt idx="7">
                  <c:v>44135</c:v>
                </c:pt>
                <c:pt idx="8">
                  <c:v>44165</c:v>
                </c:pt>
                <c:pt idx="9">
                  <c:v>44196</c:v>
                </c:pt>
                <c:pt idx="10">
                  <c:v>44227</c:v>
                </c:pt>
                <c:pt idx="11">
                  <c:v>44255</c:v>
                </c:pt>
                <c:pt idx="12">
                  <c:v>44286</c:v>
                </c:pt>
                <c:pt idx="13">
                  <c:v>44316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0.04</c:v>
                </c:pt>
                <c:pt idx="1">
                  <c:v>6.5000000000000002E-2</c:v>
                </c:pt>
                <c:pt idx="2">
                  <c:v>0.04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8.9999999999999993E-3</c:v>
                </c:pt>
                <c:pt idx="8">
                  <c:v>5.0000000000000001E-3</c:v>
                </c:pt>
                <c:pt idx="9">
                  <c:v>8.0000000000000002E-3</c:v>
                </c:pt>
                <c:pt idx="10">
                  <c:v>1.0999999999999999E-2</c:v>
                </c:pt>
                <c:pt idx="11">
                  <c:v>2.5000000000000001E-2</c:v>
                </c:pt>
                <c:pt idx="12">
                  <c:v>3.6999999999999998E-2</c:v>
                </c:pt>
                <c:pt idx="13">
                  <c:v>0.214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025-4971-9487-3597D9F0C0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 Jersey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43921</c:v>
                </c:pt>
                <c:pt idx="1">
                  <c:v>43951</c:v>
                </c:pt>
                <c:pt idx="2">
                  <c:v>43982</c:v>
                </c:pt>
                <c:pt idx="3">
                  <c:v>44012</c:v>
                </c:pt>
                <c:pt idx="4">
                  <c:v>44043</c:v>
                </c:pt>
                <c:pt idx="5">
                  <c:v>44074</c:v>
                </c:pt>
                <c:pt idx="6">
                  <c:v>44104</c:v>
                </c:pt>
                <c:pt idx="7">
                  <c:v>44135</c:v>
                </c:pt>
                <c:pt idx="8">
                  <c:v>44165</c:v>
                </c:pt>
                <c:pt idx="9">
                  <c:v>44196</c:v>
                </c:pt>
                <c:pt idx="10">
                  <c:v>44227</c:v>
                </c:pt>
                <c:pt idx="11">
                  <c:v>44255</c:v>
                </c:pt>
                <c:pt idx="12">
                  <c:v>44286</c:v>
                </c:pt>
                <c:pt idx="13">
                  <c:v>44316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0.02</c:v>
                </c:pt>
                <c:pt idx="1">
                  <c:v>8.4000000000000005E-2</c:v>
                </c:pt>
                <c:pt idx="2">
                  <c:v>0.114</c:v>
                </c:pt>
                <c:pt idx="3">
                  <c:v>0.128</c:v>
                </c:pt>
                <c:pt idx="4">
                  <c:v>6.9000000000000006E-2</c:v>
                </c:pt>
                <c:pt idx="5">
                  <c:v>1.0999999999999999E-2</c:v>
                </c:pt>
                <c:pt idx="6">
                  <c:v>1.2E-2</c:v>
                </c:pt>
                <c:pt idx="7">
                  <c:v>6.0000000000000001E-3</c:v>
                </c:pt>
                <c:pt idx="8">
                  <c:v>5.0000000000000001E-3</c:v>
                </c:pt>
                <c:pt idx="9">
                  <c:v>1.2999999999999999E-2</c:v>
                </c:pt>
                <c:pt idx="10">
                  <c:v>1.4999999999999999E-2</c:v>
                </c:pt>
                <c:pt idx="11">
                  <c:v>1.9E-2</c:v>
                </c:pt>
                <c:pt idx="12">
                  <c:v>1.0999999999999999E-2</c:v>
                </c:pt>
                <c:pt idx="13">
                  <c:v>1.0999999999999999E-2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64-4CE1-8F89-01D8767A3E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Michigan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43921</c:v>
                </c:pt>
                <c:pt idx="1">
                  <c:v>43951</c:v>
                </c:pt>
                <c:pt idx="2">
                  <c:v>43982</c:v>
                </c:pt>
                <c:pt idx="3">
                  <c:v>44012</c:v>
                </c:pt>
                <c:pt idx="4">
                  <c:v>44043</c:v>
                </c:pt>
                <c:pt idx="5">
                  <c:v>44074</c:v>
                </c:pt>
                <c:pt idx="6">
                  <c:v>44104</c:v>
                </c:pt>
                <c:pt idx="7">
                  <c:v>44135</c:v>
                </c:pt>
                <c:pt idx="8">
                  <c:v>44165</c:v>
                </c:pt>
                <c:pt idx="9">
                  <c:v>44196</c:v>
                </c:pt>
                <c:pt idx="10">
                  <c:v>44227</c:v>
                </c:pt>
                <c:pt idx="11">
                  <c:v>44255</c:v>
                </c:pt>
                <c:pt idx="12">
                  <c:v>44286</c:v>
                </c:pt>
                <c:pt idx="13">
                  <c:v>44316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3.6999999999999998E-2</c:v>
                </c:pt>
                <c:pt idx="1">
                  <c:v>0.104</c:v>
                </c:pt>
                <c:pt idx="2">
                  <c:v>0.09</c:v>
                </c:pt>
                <c:pt idx="3">
                  <c:v>5.8000000000000003E-2</c:v>
                </c:pt>
                <c:pt idx="4">
                  <c:v>1.2999999999999999E-2</c:v>
                </c:pt>
                <c:pt idx="5">
                  <c:v>1.2999999999999999E-2</c:v>
                </c:pt>
                <c:pt idx="6">
                  <c:v>1.2999999999999999E-2</c:v>
                </c:pt>
                <c:pt idx="7">
                  <c:v>0.01</c:v>
                </c:pt>
                <c:pt idx="8">
                  <c:v>0.01</c:v>
                </c:pt>
                <c:pt idx="9">
                  <c:v>2.5000000000000001E-2</c:v>
                </c:pt>
                <c:pt idx="10">
                  <c:v>3.1E-2</c:v>
                </c:pt>
                <c:pt idx="11">
                  <c:v>2.8000000000000001E-2</c:v>
                </c:pt>
                <c:pt idx="12">
                  <c:v>6.0000000000000001E-3</c:v>
                </c:pt>
                <c:pt idx="13">
                  <c:v>8.9999999999999993E-3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64-4CE1-8F89-01D8767A3EE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Pennsylvania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43921</c:v>
                </c:pt>
                <c:pt idx="1">
                  <c:v>43951</c:v>
                </c:pt>
                <c:pt idx="2">
                  <c:v>43982</c:v>
                </c:pt>
                <c:pt idx="3">
                  <c:v>44012</c:v>
                </c:pt>
                <c:pt idx="4">
                  <c:v>44043</c:v>
                </c:pt>
                <c:pt idx="5">
                  <c:v>44074</c:v>
                </c:pt>
                <c:pt idx="6">
                  <c:v>44104</c:v>
                </c:pt>
                <c:pt idx="7">
                  <c:v>44135</c:v>
                </c:pt>
                <c:pt idx="8">
                  <c:v>44165</c:v>
                </c:pt>
                <c:pt idx="9">
                  <c:v>44196</c:v>
                </c:pt>
                <c:pt idx="10">
                  <c:v>44227</c:v>
                </c:pt>
                <c:pt idx="11">
                  <c:v>44255</c:v>
                </c:pt>
                <c:pt idx="12">
                  <c:v>44286</c:v>
                </c:pt>
                <c:pt idx="13">
                  <c:v>44316</c:v>
                </c:pt>
              </c:numCache>
            </c:num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1.2999999999999999E-2</c:v>
                </c:pt>
                <c:pt idx="1">
                  <c:v>5.6000000000000001E-2</c:v>
                </c:pt>
                <c:pt idx="2">
                  <c:v>0.109</c:v>
                </c:pt>
                <c:pt idx="3">
                  <c:v>7.2999999999999995E-2</c:v>
                </c:pt>
                <c:pt idx="4">
                  <c:v>2.1999999999999999E-2</c:v>
                </c:pt>
                <c:pt idx="5">
                  <c:v>2.1000000000000001E-2</c:v>
                </c:pt>
                <c:pt idx="6">
                  <c:v>1.9E-2</c:v>
                </c:pt>
                <c:pt idx="7">
                  <c:v>1.4E-2</c:v>
                </c:pt>
                <c:pt idx="8">
                  <c:v>0.01</c:v>
                </c:pt>
                <c:pt idx="9">
                  <c:v>0.02</c:v>
                </c:pt>
                <c:pt idx="10">
                  <c:v>2.8000000000000001E-2</c:v>
                </c:pt>
                <c:pt idx="11">
                  <c:v>2.7E-2</c:v>
                </c:pt>
                <c:pt idx="12">
                  <c:v>1.2E-2</c:v>
                </c:pt>
                <c:pt idx="13">
                  <c:v>8.9999999999999993E-3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64-4CE1-8F89-01D8767A3EE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Connecticut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43921</c:v>
                </c:pt>
                <c:pt idx="1">
                  <c:v>43951</c:v>
                </c:pt>
                <c:pt idx="2">
                  <c:v>43982</c:v>
                </c:pt>
                <c:pt idx="3">
                  <c:v>44012</c:v>
                </c:pt>
                <c:pt idx="4">
                  <c:v>44043</c:v>
                </c:pt>
                <c:pt idx="5">
                  <c:v>44074</c:v>
                </c:pt>
                <c:pt idx="6">
                  <c:v>44104</c:v>
                </c:pt>
                <c:pt idx="7">
                  <c:v>44135</c:v>
                </c:pt>
                <c:pt idx="8">
                  <c:v>44165</c:v>
                </c:pt>
                <c:pt idx="9">
                  <c:v>44196</c:v>
                </c:pt>
                <c:pt idx="10">
                  <c:v>44227</c:v>
                </c:pt>
                <c:pt idx="11">
                  <c:v>44255</c:v>
                </c:pt>
                <c:pt idx="12">
                  <c:v>44286</c:v>
                </c:pt>
                <c:pt idx="13">
                  <c:v>44316</c:v>
                </c:pt>
              </c:numCache>
            </c:numRef>
          </c:cat>
          <c:val>
            <c:numRef>
              <c:f>Sheet1!$G$2:$G$15</c:f>
              <c:numCache>
                <c:formatCode>General</c:formatCode>
                <c:ptCount val="14"/>
                <c:pt idx="0">
                  <c:v>2.1999999999999999E-2</c:v>
                </c:pt>
                <c:pt idx="1">
                  <c:v>8.8999999999999996E-2</c:v>
                </c:pt>
                <c:pt idx="2">
                  <c:v>0.11600000000000001</c:v>
                </c:pt>
                <c:pt idx="3">
                  <c:v>8.7999999999999995E-2</c:v>
                </c:pt>
                <c:pt idx="4">
                  <c:v>3.3000000000000002E-2</c:v>
                </c:pt>
                <c:pt idx="5">
                  <c:v>1.0999999999999999E-2</c:v>
                </c:pt>
                <c:pt idx="6">
                  <c:v>8.9999999999999993E-3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1.4E-2</c:v>
                </c:pt>
                <c:pt idx="10">
                  <c:v>1.6E-2</c:v>
                </c:pt>
                <c:pt idx="11">
                  <c:v>1.9E-2</c:v>
                </c:pt>
                <c:pt idx="12">
                  <c:v>8.9999999999999993E-3</c:v>
                </c:pt>
                <c:pt idx="13">
                  <c:v>7.0000000000000001E-3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18-4521-B18E-4C66BE0D8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6834752"/>
        <c:axId val="1959372752"/>
      </c:lineChart>
      <c:dateAx>
        <c:axId val="1666834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372752"/>
        <c:crosses val="autoZero"/>
        <c:auto val="1"/>
        <c:lblOffset val="100"/>
        <c:baseTimeUnit val="months"/>
      </c:dateAx>
      <c:valAx>
        <c:axId val="195937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Death Percentage</a:t>
                </a:r>
              </a:p>
            </c:rich>
          </c:tx>
          <c:layout>
            <c:manualLayout>
              <c:xMode val="edge"/>
              <c:yMode val="edge"/>
              <c:x val="1.0752322626003152E-2"/>
              <c:y val="0.28050615443356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8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83806743033115"/>
          <c:y val="3.7017910600114598E-2"/>
          <c:w val="0.13629411782455159"/>
          <c:h val="0.357090449725781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811A5-9370-4CD1-A0D4-DF8583E2EEA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D6629-F0F2-42A4-AB3C-EA9C9092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Cases = confirmed - deaths – recovered</a:t>
            </a:r>
          </a:p>
          <a:p>
            <a:r>
              <a:rPr lang="en-US" dirty="0"/>
              <a:t>US removed because the data for recovered was incomplete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D6629-F0F2-42A4-AB3C-EA9C90927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Death rate = #ofDeaths/#ofConfirmed</a:t>
            </a:r>
          </a:p>
          <a:p>
            <a:endParaRPr lang="en-US" dirty="0"/>
          </a:p>
          <a:p>
            <a:r>
              <a:rPr lang="en-US" dirty="0"/>
              <a:t>Oklahoma Spike error</a:t>
            </a:r>
          </a:p>
          <a:p>
            <a:r>
              <a:rPr lang="en-US" dirty="0"/>
              <a:t>https://okcfox.com/news/local/reporting-error-leads-to-spike-in-covid-cases-reported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D6629-F0F2-42A4-AB3C-EA9C909277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86F-EC00-46CA-96EE-FD422515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CEE9F-789A-4521-8868-1FF0A824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76F-1F52-414A-871B-8490CBC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31F-E25C-4394-86CB-15E6C2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A01-97F2-40A6-9620-A3A5D79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0127-036C-4CB5-9911-DD9C28B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3947-F3A6-418D-96F2-8FD75C55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3E06-6B2C-449F-B8E7-59372FD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D57-E808-450B-BDD2-232A18F1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099E-E98B-40C4-974B-1E9964CC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A537-25A5-4B5B-9281-D33E2ABF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FDE-E5FE-4668-A121-9AD9212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3055-DD70-42C1-AF7D-E08C079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3C89-587A-4A10-BE2A-AED45D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881F-6BC7-40FD-B30F-C681106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859C-E8FF-4ADE-B1BB-C8FB2CF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39DA-2A10-43AB-9323-242D0CB7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FD4B-E7DD-4AC0-831B-13887BD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DA7D-1A9E-4914-B8E4-92C3B58A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4B7E-6445-4DAE-B97C-32D39C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7F8-77F3-43EC-A30B-EB8FAB3E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3B27-6122-4D12-82D5-DA07FC58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B296-EB69-46B1-84B8-1EAAE1CE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DE76-2231-41B7-8A57-23AD2384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51AE-847D-461C-B940-22E8D724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E74-18A5-46A5-A046-FE063C6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D94-3A6B-4C68-8D92-6C18A51B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9CE-CA42-4052-A891-E21E6E55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3AA8-1990-41B1-B353-28F18BB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8BFB-1A53-4FC7-9355-15F5B2C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9F0-2EE5-4A9D-A07C-85299A2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6E5-87A3-4CAF-B3AF-73C7DF6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0785-A227-427B-B336-BA50E15E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2B63-1FB8-4E30-8C28-36077E31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4F6B-3897-4C9A-9B33-B9144064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2723E-A884-47B0-B9F0-0CCEC35DF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C39C2-C260-42E4-9ED4-5A2C531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B5C8D-7B2B-48DC-8667-57484B8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D44B-5E8F-4307-B3E8-D21D9F1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8565-5774-41A6-8340-0503AA0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0D1F-D572-4904-B1F3-CD711F2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5A22A-BA80-4B4F-AD8A-F7377BE6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9AD6-CB48-47E7-9163-F53148A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63A9F-260C-4294-90DA-CB639DD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24B7-B41C-4CBB-9BCC-891FC540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0BFC-4EA2-4A85-95A4-5933E71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7F3-94B3-41FD-AC4C-4468ED0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766C-CD60-4C29-94CF-0D8CDC7D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2B6F-F375-4BDF-8FF8-FD7E227C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2BA85-ADF1-4747-B0C0-76353F0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7E06-BD21-4B3E-A137-EFE198F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929C-D76B-49E7-A531-460ACC84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32A-FAAF-4A3E-8CA4-5EE96C4D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89F9-8216-4830-92CB-C6BDC470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D1A3-F447-4A0A-BD89-9D6D0458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C963-C9AC-48CF-B5F3-347ECA77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2C9F-3234-4B30-8ADB-24F0A38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C7DC-A3CB-47D4-9091-9C74C22C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37481-8B09-423E-8106-CE47240A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8118-3F4E-4ECE-9519-348816AE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D80-8B85-4560-A6EA-536F5F75E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625D-0372-4564-8F2D-2B4020413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14D9-F782-4BE9-94F1-EA9967B0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9A7A-8A14-4E04-9F9B-CEC9F7D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3975102" y="1045028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4095884" y="1045028"/>
            <a:ext cx="4000232" cy="4767944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Covid-19 Big Data Analysis</a:t>
            </a:r>
          </a:p>
          <a:p>
            <a:pPr algn="ctr"/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Nicholas Fryer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Ariel Rubio-Perez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Armand Wilson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EE2D63-089C-46B8-9543-ED0B6AD51CE9}"/>
              </a:ext>
            </a:extLst>
          </p:cNvPr>
          <p:cNvGrpSpPr/>
          <p:nvPr/>
        </p:nvGrpSpPr>
        <p:grpSpPr>
          <a:xfrm>
            <a:off x="5746923" y="1299451"/>
            <a:ext cx="698154" cy="555624"/>
            <a:chOff x="3802063" y="1601788"/>
            <a:chExt cx="4587875" cy="365125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BF9D96-28AC-4CCD-BC5B-A05561868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726" y="2354263"/>
              <a:ext cx="3760788" cy="2898775"/>
            </a:xfrm>
            <a:custGeom>
              <a:avLst/>
              <a:gdLst>
                <a:gd name="T0" fmla="*/ 523 w 1259"/>
                <a:gd name="T1" fmla="*/ 831 h 971"/>
                <a:gd name="T2" fmla="*/ 101 w 1259"/>
                <a:gd name="T3" fmla="*/ 831 h 971"/>
                <a:gd name="T4" fmla="*/ 83 w 1259"/>
                <a:gd name="T5" fmla="*/ 831 h 971"/>
                <a:gd name="T6" fmla="*/ 20 w 1259"/>
                <a:gd name="T7" fmla="*/ 882 h 971"/>
                <a:gd name="T8" fmla="*/ 47 w 1259"/>
                <a:gd name="T9" fmla="*/ 958 h 971"/>
                <a:gd name="T10" fmla="*/ 98 w 1259"/>
                <a:gd name="T11" fmla="*/ 971 h 971"/>
                <a:gd name="T12" fmla="*/ 950 w 1259"/>
                <a:gd name="T13" fmla="*/ 971 h 971"/>
                <a:gd name="T14" fmla="*/ 975 w 1259"/>
                <a:gd name="T15" fmla="*/ 969 h 971"/>
                <a:gd name="T16" fmla="*/ 1029 w 1259"/>
                <a:gd name="T17" fmla="*/ 890 h 971"/>
                <a:gd name="T18" fmla="*/ 955 w 1259"/>
                <a:gd name="T19" fmla="*/ 831 h 971"/>
                <a:gd name="T20" fmla="*/ 523 w 1259"/>
                <a:gd name="T21" fmla="*/ 831 h 971"/>
                <a:gd name="T22" fmla="*/ 1100 w 1259"/>
                <a:gd name="T23" fmla="*/ 538 h 971"/>
                <a:gd name="T24" fmla="*/ 1062 w 1259"/>
                <a:gd name="T25" fmla="*/ 94 h 971"/>
                <a:gd name="T26" fmla="*/ 659 w 1259"/>
                <a:gd name="T27" fmla="*/ 115 h 971"/>
                <a:gd name="T28" fmla="*/ 629 w 1259"/>
                <a:gd name="T29" fmla="*/ 517 h 971"/>
                <a:gd name="T30" fmla="*/ 813 w 1259"/>
                <a:gd name="T31" fmla="*/ 632 h 971"/>
                <a:gd name="T32" fmla="*/ 1074 w 1259"/>
                <a:gd name="T33" fmla="*/ 561 h 971"/>
                <a:gd name="T34" fmla="*/ 1088 w 1259"/>
                <a:gd name="T35" fmla="*/ 581 h 971"/>
                <a:gd name="T36" fmla="*/ 1101 w 1259"/>
                <a:gd name="T37" fmla="*/ 606 h 971"/>
                <a:gd name="T38" fmla="*/ 1198 w 1259"/>
                <a:gd name="T39" fmla="*/ 703 h 971"/>
                <a:gd name="T40" fmla="*/ 1246 w 1259"/>
                <a:gd name="T41" fmla="*/ 707 h 971"/>
                <a:gd name="T42" fmla="*/ 1242 w 1259"/>
                <a:gd name="T43" fmla="*/ 659 h 971"/>
                <a:gd name="T44" fmla="*/ 1144 w 1259"/>
                <a:gd name="T45" fmla="*/ 562 h 971"/>
                <a:gd name="T46" fmla="*/ 1126 w 1259"/>
                <a:gd name="T47" fmla="*/ 550 h 971"/>
                <a:gd name="T48" fmla="*/ 1100 w 1259"/>
                <a:gd name="T49" fmla="*/ 538 h 971"/>
                <a:gd name="T50" fmla="*/ 350 w 1259"/>
                <a:gd name="T51" fmla="*/ 325 h 971"/>
                <a:gd name="T52" fmla="*/ 350 w 1259"/>
                <a:gd name="T53" fmla="*/ 476 h 971"/>
                <a:gd name="T54" fmla="*/ 352 w 1259"/>
                <a:gd name="T55" fmla="*/ 497 h 971"/>
                <a:gd name="T56" fmla="*/ 410 w 1259"/>
                <a:gd name="T57" fmla="*/ 534 h 971"/>
                <a:gd name="T58" fmla="*/ 454 w 1259"/>
                <a:gd name="T59" fmla="*/ 478 h 971"/>
                <a:gd name="T60" fmla="*/ 454 w 1259"/>
                <a:gd name="T61" fmla="*/ 172 h 971"/>
                <a:gd name="T62" fmla="*/ 401 w 1259"/>
                <a:gd name="T63" fmla="*/ 116 h 971"/>
                <a:gd name="T64" fmla="*/ 350 w 1259"/>
                <a:gd name="T65" fmla="*/ 173 h 971"/>
                <a:gd name="T66" fmla="*/ 350 w 1259"/>
                <a:gd name="T67" fmla="*/ 325 h 971"/>
                <a:gd name="T68" fmla="*/ 175 w 1259"/>
                <a:gd name="T69" fmla="*/ 359 h 971"/>
                <a:gd name="T70" fmla="*/ 175 w 1259"/>
                <a:gd name="T71" fmla="*/ 476 h 971"/>
                <a:gd name="T72" fmla="*/ 178 w 1259"/>
                <a:gd name="T73" fmla="*/ 500 h 971"/>
                <a:gd name="T74" fmla="*/ 237 w 1259"/>
                <a:gd name="T75" fmla="*/ 534 h 971"/>
                <a:gd name="T76" fmla="*/ 280 w 1259"/>
                <a:gd name="T77" fmla="*/ 478 h 971"/>
                <a:gd name="T78" fmla="*/ 280 w 1259"/>
                <a:gd name="T79" fmla="*/ 242 h 971"/>
                <a:gd name="T80" fmla="*/ 226 w 1259"/>
                <a:gd name="T81" fmla="*/ 186 h 971"/>
                <a:gd name="T82" fmla="*/ 175 w 1259"/>
                <a:gd name="T83" fmla="*/ 242 h 971"/>
                <a:gd name="T84" fmla="*/ 175 w 1259"/>
                <a:gd name="T85" fmla="*/ 359 h 971"/>
                <a:gd name="T86" fmla="*/ 105 w 1259"/>
                <a:gd name="T87" fmla="*/ 395 h 971"/>
                <a:gd name="T88" fmla="*/ 105 w 1259"/>
                <a:gd name="T89" fmla="*/ 312 h 971"/>
                <a:gd name="T90" fmla="*/ 53 w 1259"/>
                <a:gd name="T91" fmla="*/ 255 h 971"/>
                <a:gd name="T92" fmla="*/ 0 w 1259"/>
                <a:gd name="T93" fmla="*/ 311 h 971"/>
                <a:gd name="T94" fmla="*/ 0 w 1259"/>
                <a:gd name="T95" fmla="*/ 479 h 971"/>
                <a:gd name="T96" fmla="*/ 53 w 1259"/>
                <a:gd name="T97" fmla="*/ 534 h 971"/>
                <a:gd name="T98" fmla="*/ 105 w 1259"/>
                <a:gd name="T99" fmla="*/ 479 h 971"/>
                <a:gd name="T100" fmla="*/ 105 w 1259"/>
                <a:gd name="T101" fmla="*/ 39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59" h="971">
                  <a:moveTo>
                    <a:pt x="523" y="831"/>
                  </a:moveTo>
                  <a:cubicBezTo>
                    <a:pt x="382" y="831"/>
                    <a:pt x="242" y="831"/>
                    <a:pt x="101" y="831"/>
                  </a:cubicBezTo>
                  <a:cubicBezTo>
                    <a:pt x="95" y="831"/>
                    <a:pt x="89" y="831"/>
                    <a:pt x="83" y="831"/>
                  </a:cubicBezTo>
                  <a:cubicBezTo>
                    <a:pt x="53" y="834"/>
                    <a:pt x="28" y="855"/>
                    <a:pt x="20" y="882"/>
                  </a:cubicBezTo>
                  <a:cubicBezTo>
                    <a:pt x="13" y="911"/>
                    <a:pt x="23" y="940"/>
                    <a:pt x="47" y="958"/>
                  </a:cubicBezTo>
                  <a:cubicBezTo>
                    <a:pt x="62" y="969"/>
                    <a:pt x="80" y="971"/>
                    <a:pt x="98" y="971"/>
                  </a:cubicBezTo>
                  <a:cubicBezTo>
                    <a:pt x="382" y="971"/>
                    <a:pt x="666" y="971"/>
                    <a:pt x="950" y="971"/>
                  </a:cubicBezTo>
                  <a:cubicBezTo>
                    <a:pt x="958" y="971"/>
                    <a:pt x="967" y="971"/>
                    <a:pt x="975" y="969"/>
                  </a:cubicBezTo>
                  <a:cubicBezTo>
                    <a:pt x="1011" y="962"/>
                    <a:pt x="1036" y="926"/>
                    <a:pt x="1029" y="890"/>
                  </a:cubicBezTo>
                  <a:cubicBezTo>
                    <a:pt x="1022" y="853"/>
                    <a:pt x="995" y="831"/>
                    <a:pt x="955" y="831"/>
                  </a:cubicBezTo>
                  <a:cubicBezTo>
                    <a:pt x="811" y="831"/>
                    <a:pt x="667" y="831"/>
                    <a:pt x="523" y="831"/>
                  </a:cubicBezTo>
                  <a:close/>
                  <a:moveTo>
                    <a:pt x="1100" y="538"/>
                  </a:moveTo>
                  <a:cubicBezTo>
                    <a:pt x="1226" y="391"/>
                    <a:pt x="1185" y="191"/>
                    <a:pt x="1062" y="94"/>
                  </a:cubicBezTo>
                  <a:cubicBezTo>
                    <a:pt x="941" y="0"/>
                    <a:pt x="769" y="8"/>
                    <a:pt x="659" y="115"/>
                  </a:cubicBezTo>
                  <a:cubicBezTo>
                    <a:pt x="549" y="223"/>
                    <a:pt x="536" y="396"/>
                    <a:pt x="629" y="517"/>
                  </a:cubicBezTo>
                  <a:cubicBezTo>
                    <a:pt x="676" y="578"/>
                    <a:pt x="737" y="618"/>
                    <a:pt x="813" y="632"/>
                  </a:cubicBezTo>
                  <a:cubicBezTo>
                    <a:pt x="910" y="651"/>
                    <a:pt x="997" y="626"/>
                    <a:pt x="1074" y="561"/>
                  </a:cubicBezTo>
                  <a:cubicBezTo>
                    <a:pt x="1079" y="569"/>
                    <a:pt x="1084" y="575"/>
                    <a:pt x="1088" y="581"/>
                  </a:cubicBezTo>
                  <a:cubicBezTo>
                    <a:pt x="1092" y="589"/>
                    <a:pt x="1095" y="599"/>
                    <a:pt x="1101" y="606"/>
                  </a:cubicBezTo>
                  <a:cubicBezTo>
                    <a:pt x="1133" y="639"/>
                    <a:pt x="1166" y="671"/>
                    <a:pt x="1198" y="703"/>
                  </a:cubicBezTo>
                  <a:cubicBezTo>
                    <a:pt x="1214" y="719"/>
                    <a:pt x="1232" y="720"/>
                    <a:pt x="1246" y="707"/>
                  </a:cubicBezTo>
                  <a:cubicBezTo>
                    <a:pt x="1259" y="693"/>
                    <a:pt x="1258" y="675"/>
                    <a:pt x="1242" y="659"/>
                  </a:cubicBezTo>
                  <a:cubicBezTo>
                    <a:pt x="1210" y="627"/>
                    <a:pt x="1177" y="594"/>
                    <a:pt x="1144" y="562"/>
                  </a:cubicBezTo>
                  <a:cubicBezTo>
                    <a:pt x="1139" y="557"/>
                    <a:pt x="1132" y="553"/>
                    <a:pt x="1126" y="550"/>
                  </a:cubicBezTo>
                  <a:cubicBezTo>
                    <a:pt x="1118" y="546"/>
                    <a:pt x="1110" y="542"/>
                    <a:pt x="1100" y="538"/>
                  </a:cubicBezTo>
                  <a:close/>
                  <a:moveTo>
                    <a:pt x="350" y="325"/>
                  </a:moveTo>
                  <a:cubicBezTo>
                    <a:pt x="350" y="375"/>
                    <a:pt x="350" y="426"/>
                    <a:pt x="350" y="476"/>
                  </a:cubicBezTo>
                  <a:cubicBezTo>
                    <a:pt x="350" y="483"/>
                    <a:pt x="350" y="490"/>
                    <a:pt x="352" y="497"/>
                  </a:cubicBezTo>
                  <a:cubicBezTo>
                    <a:pt x="359" y="522"/>
                    <a:pt x="383" y="537"/>
                    <a:pt x="410" y="534"/>
                  </a:cubicBezTo>
                  <a:cubicBezTo>
                    <a:pt x="436" y="530"/>
                    <a:pt x="454" y="508"/>
                    <a:pt x="454" y="478"/>
                  </a:cubicBezTo>
                  <a:cubicBezTo>
                    <a:pt x="455" y="376"/>
                    <a:pt x="455" y="274"/>
                    <a:pt x="454" y="172"/>
                  </a:cubicBezTo>
                  <a:cubicBezTo>
                    <a:pt x="454" y="139"/>
                    <a:pt x="432" y="116"/>
                    <a:pt x="401" y="116"/>
                  </a:cubicBezTo>
                  <a:cubicBezTo>
                    <a:pt x="371" y="116"/>
                    <a:pt x="350" y="139"/>
                    <a:pt x="350" y="173"/>
                  </a:cubicBezTo>
                  <a:cubicBezTo>
                    <a:pt x="350" y="224"/>
                    <a:pt x="350" y="274"/>
                    <a:pt x="350" y="325"/>
                  </a:cubicBezTo>
                  <a:close/>
                  <a:moveTo>
                    <a:pt x="175" y="359"/>
                  </a:moveTo>
                  <a:cubicBezTo>
                    <a:pt x="175" y="398"/>
                    <a:pt x="175" y="437"/>
                    <a:pt x="175" y="476"/>
                  </a:cubicBezTo>
                  <a:cubicBezTo>
                    <a:pt x="175" y="484"/>
                    <a:pt x="176" y="492"/>
                    <a:pt x="178" y="500"/>
                  </a:cubicBezTo>
                  <a:cubicBezTo>
                    <a:pt x="187" y="524"/>
                    <a:pt x="211" y="538"/>
                    <a:pt x="237" y="534"/>
                  </a:cubicBezTo>
                  <a:cubicBezTo>
                    <a:pt x="262" y="529"/>
                    <a:pt x="279" y="508"/>
                    <a:pt x="280" y="478"/>
                  </a:cubicBezTo>
                  <a:cubicBezTo>
                    <a:pt x="280" y="399"/>
                    <a:pt x="280" y="321"/>
                    <a:pt x="280" y="242"/>
                  </a:cubicBezTo>
                  <a:cubicBezTo>
                    <a:pt x="279" y="208"/>
                    <a:pt x="257" y="185"/>
                    <a:pt x="226" y="186"/>
                  </a:cubicBezTo>
                  <a:cubicBezTo>
                    <a:pt x="196" y="186"/>
                    <a:pt x="175" y="209"/>
                    <a:pt x="175" y="242"/>
                  </a:cubicBezTo>
                  <a:cubicBezTo>
                    <a:pt x="175" y="281"/>
                    <a:pt x="175" y="320"/>
                    <a:pt x="175" y="359"/>
                  </a:cubicBezTo>
                  <a:close/>
                  <a:moveTo>
                    <a:pt x="105" y="395"/>
                  </a:moveTo>
                  <a:cubicBezTo>
                    <a:pt x="105" y="367"/>
                    <a:pt x="105" y="340"/>
                    <a:pt x="105" y="312"/>
                  </a:cubicBezTo>
                  <a:cubicBezTo>
                    <a:pt x="105" y="278"/>
                    <a:pt x="83" y="255"/>
                    <a:pt x="53" y="255"/>
                  </a:cubicBezTo>
                  <a:cubicBezTo>
                    <a:pt x="23" y="255"/>
                    <a:pt x="1" y="278"/>
                    <a:pt x="0" y="311"/>
                  </a:cubicBezTo>
                  <a:cubicBezTo>
                    <a:pt x="0" y="367"/>
                    <a:pt x="0" y="423"/>
                    <a:pt x="0" y="479"/>
                  </a:cubicBezTo>
                  <a:cubicBezTo>
                    <a:pt x="1" y="512"/>
                    <a:pt x="23" y="534"/>
                    <a:pt x="53" y="534"/>
                  </a:cubicBezTo>
                  <a:cubicBezTo>
                    <a:pt x="83" y="534"/>
                    <a:pt x="104" y="512"/>
                    <a:pt x="105" y="479"/>
                  </a:cubicBezTo>
                  <a:cubicBezTo>
                    <a:pt x="105" y="451"/>
                    <a:pt x="105" y="423"/>
                    <a:pt x="105" y="3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382AB3E-492B-408A-A61B-07DE7503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1601788"/>
              <a:ext cx="4587875" cy="3027363"/>
            </a:xfrm>
            <a:custGeom>
              <a:avLst/>
              <a:gdLst>
                <a:gd name="T0" fmla="*/ 0 w 1536"/>
                <a:gd name="T1" fmla="*/ 57 h 1014"/>
                <a:gd name="T2" fmla="*/ 87 w 1536"/>
                <a:gd name="T3" fmla="*/ 0 h 1014"/>
                <a:gd name="T4" fmla="*/ 1451 w 1536"/>
                <a:gd name="T5" fmla="*/ 1 h 1014"/>
                <a:gd name="T6" fmla="*/ 1478 w 1536"/>
                <a:gd name="T7" fmla="*/ 2 h 1014"/>
                <a:gd name="T8" fmla="*/ 1536 w 1536"/>
                <a:gd name="T9" fmla="*/ 67 h 1014"/>
                <a:gd name="T10" fmla="*/ 1536 w 1536"/>
                <a:gd name="T11" fmla="*/ 96 h 1014"/>
                <a:gd name="T12" fmla="*/ 1536 w 1536"/>
                <a:gd name="T13" fmla="*/ 840 h 1014"/>
                <a:gd name="T14" fmla="*/ 1536 w 1536"/>
                <a:gd name="T15" fmla="*/ 859 h 1014"/>
                <a:gd name="T16" fmla="*/ 1530 w 1536"/>
                <a:gd name="T17" fmla="*/ 857 h 1014"/>
                <a:gd name="T18" fmla="*/ 1449 w 1536"/>
                <a:gd name="T19" fmla="*/ 775 h 1014"/>
                <a:gd name="T20" fmla="*/ 1447 w 1536"/>
                <a:gd name="T21" fmla="*/ 760 h 1014"/>
                <a:gd name="T22" fmla="*/ 1403 w 1536"/>
                <a:gd name="T23" fmla="*/ 344 h 1014"/>
                <a:gd name="T24" fmla="*/ 1397 w 1536"/>
                <a:gd name="T25" fmla="*/ 325 h 1014"/>
                <a:gd name="T26" fmla="*/ 1396 w 1536"/>
                <a:gd name="T27" fmla="*/ 160 h 1014"/>
                <a:gd name="T28" fmla="*/ 1396 w 1536"/>
                <a:gd name="T29" fmla="*/ 142 h 1014"/>
                <a:gd name="T30" fmla="*/ 141 w 1536"/>
                <a:gd name="T31" fmla="*/ 142 h 1014"/>
                <a:gd name="T32" fmla="*/ 141 w 1536"/>
                <a:gd name="T33" fmla="*/ 874 h 1014"/>
                <a:gd name="T34" fmla="*/ 160 w 1536"/>
                <a:gd name="T35" fmla="*/ 874 h 1014"/>
                <a:gd name="T36" fmla="*/ 857 w 1536"/>
                <a:gd name="T37" fmla="*/ 874 h 1014"/>
                <a:gd name="T38" fmla="*/ 891 w 1536"/>
                <a:gd name="T39" fmla="*/ 885 h 1014"/>
                <a:gd name="T40" fmla="*/ 1286 w 1536"/>
                <a:gd name="T41" fmla="*/ 919 h 1014"/>
                <a:gd name="T42" fmla="*/ 1296 w 1536"/>
                <a:gd name="T43" fmla="*/ 913 h 1014"/>
                <a:gd name="T44" fmla="*/ 1396 w 1536"/>
                <a:gd name="T45" fmla="*/ 1013 h 1014"/>
                <a:gd name="T46" fmla="*/ 1386 w 1536"/>
                <a:gd name="T47" fmla="*/ 1014 h 1014"/>
                <a:gd name="T48" fmla="*/ 78 w 1536"/>
                <a:gd name="T49" fmla="*/ 1014 h 1014"/>
                <a:gd name="T50" fmla="*/ 0 w 1536"/>
                <a:gd name="T51" fmla="*/ 957 h 1014"/>
                <a:gd name="T52" fmla="*/ 0 w 1536"/>
                <a:gd name="T53" fmla="*/ 5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6" h="1014">
                  <a:moveTo>
                    <a:pt x="0" y="57"/>
                  </a:moveTo>
                  <a:cubicBezTo>
                    <a:pt x="14" y="15"/>
                    <a:pt x="44" y="0"/>
                    <a:pt x="87" y="0"/>
                  </a:cubicBezTo>
                  <a:cubicBezTo>
                    <a:pt x="542" y="1"/>
                    <a:pt x="996" y="1"/>
                    <a:pt x="1451" y="1"/>
                  </a:cubicBezTo>
                  <a:cubicBezTo>
                    <a:pt x="1460" y="1"/>
                    <a:pt x="1469" y="1"/>
                    <a:pt x="1478" y="2"/>
                  </a:cubicBezTo>
                  <a:cubicBezTo>
                    <a:pt x="1510" y="8"/>
                    <a:pt x="1534" y="34"/>
                    <a:pt x="1536" y="67"/>
                  </a:cubicBezTo>
                  <a:cubicBezTo>
                    <a:pt x="1536" y="77"/>
                    <a:pt x="1536" y="86"/>
                    <a:pt x="1536" y="96"/>
                  </a:cubicBezTo>
                  <a:cubicBezTo>
                    <a:pt x="1536" y="344"/>
                    <a:pt x="1536" y="592"/>
                    <a:pt x="1536" y="840"/>
                  </a:cubicBezTo>
                  <a:cubicBezTo>
                    <a:pt x="1536" y="846"/>
                    <a:pt x="1536" y="852"/>
                    <a:pt x="1536" y="859"/>
                  </a:cubicBezTo>
                  <a:cubicBezTo>
                    <a:pt x="1533" y="858"/>
                    <a:pt x="1532" y="858"/>
                    <a:pt x="1530" y="857"/>
                  </a:cubicBezTo>
                  <a:cubicBezTo>
                    <a:pt x="1503" y="829"/>
                    <a:pt x="1476" y="802"/>
                    <a:pt x="1449" y="775"/>
                  </a:cubicBezTo>
                  <a:cubicBezTo>
                    <a:pt x="1446" y="772"/>
                    <a:pt x="1445" y="764"/>
                    <a:pt x="1447" y="760"/>
                  </a:cubicBezTo>
                  <a:cubicBezTo>
                    <a:pt x="1518" y="612"/>
                    <a:pt x="1504" y="474"/>
                    <a:pt x="1403" y="344"/>
                  </a:cubicBezTo>
                  <a:cubicBezTo>
                    <a:pt x="1399" y="339"/>
                    <a:pt x="1397" y="332"/>
                    <a:pt x="1397" y="325"/>
                  </a:cubicBezTo>
                  <a:cubicBezTo>
                    <a:pt x="1396" y="270"/>
                    <a:pt x="1396" y="215"/>
                    <a:pt x="1396" y="160"/>
                  </a:cubicBezTo>
                  <a:cubicBezTo>
                    <a:pt x="1396" y="154"/>
                    <a:pt x="1396" y="148"/>
                    <a:pt x="1396" y="142"/>
                  </a:cubicBezTo>
                  <a:cubicBezTo>
                    <a:pt x="977" y="142"/>
                    <a:pt x="560" y="142"/>
                    <a:pt x="141" y="142"/>
                  </a:cubicBezTo>
                  <a:cubicBezTo>
                    <a:pt x="141" y="385"/>
                    <a:pt x="141" y="628"/>
                    <a:pt x="141" y="874"/>
                  </a:cubicBezTo>
                  <a:cubicBezTo>
                    <a:pt x="147" y="874"/>
                    <a:pt x="153" y="874"/>
                    <a:pt x="160" y="874"/>
                  </a:cubicBezTo>
                  <a:cubicBezTo>
                    <a:pt x="392" y="874"/>
                    <a:pt x="625" y="874"/>
                    <a:pt x="857" y="874"/>
                  </a:cubicBezTo>
                  <a:cubicBezTo>
                    <a:pt x="870" y="874"/>
                    <a:pt x="881" y="877"/>
                    <a:pt x="891" y="885"/>
                  </a:cubicBezTo>
                  <a:cubicBezTo>
                    <a:pt x="1016" y="973"/>
                    <a:pt x="1148" y="984"/>
                    <a:pt x="1286" y="919"/>
                  </a:cubicBezTo>
                  <a:cubicBezTo>
                    <a:pt x="1290" y="917"/>
                    <a:pt x="1294" y="915"/>
                    <a:pt x="1296" y="913"/>
                  </a:cubicBezTo>
                  <a:cubicBezTo>
                    <a:pt x="1330" y="947"/>
                    <a:pt x="1363" y="980"/>
                    <a:pt x="1396" y="1013"/>
                  </a:cubicBezTo>
                  <a:cubicBezTo>
                    <a:pt x="1394" y="1013"/>
                    <a:pt x="1390" y="1014"/>
                    <a:pt x="1386" y="1014"/>
                  </a:cubicBezTo>
                  <a:cubicBezTo>
                    <a:pt x="950" y="1014"/>
                    <a:pt x="514" y="1014"/>
                    <a:pt x="78" y="1014"/>
                  </a:cubicBezTo>
                  <a:cubicBezTo>
                    <a:pt x="38" y="1014"/>
                    <a:pt x="12" y="995"/>
                    <a:pt x="0" y="957"/>
                  </a:cubicBezTo>
                  <a:cubicBezTo>
                    <a:pt x="0" y="657"/>
                    <a:pt x="0" y="357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66247FD-EBCE-479E-8BEF-A8A8F541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4835526"/>
              <a:ext cx="3054350" cy="417513"/>
            </a:xfrm>
            <a:custGeom>
              <a:avLst/>
              <a:gdLst>
                <a:gd name="T0" fmla="*/ 510 w 1023"/>
                <a:gd name="T1" fmla="*/ 0 h 140"/>
                <a:gd name="T2" fmla="*/ 942 w 1023"/>
                <a:gd name="T3" fmla="*/ 0 h 140"/>
                <a:gd name="T4" fmla="*/ 1016 w 1023"/>
                <a:gd name="T5" fmla="*/ 59 h 140"/>
                <a:gd name="T6" fmla="*/ 962 w 1023"/>
                <a:gd name="T7" fmla="*/ 138 h 140"/>
                <a:gd name="T8" fmla="*/ 937 w 1023"/>
                <a:gd name="T9" fmla="*/ 140 h 140"/>
                <a:gd name="T10" fmla="*/ 85 w 1023"/>
                <a:gd name="T11" fmla="*/ 140 h 140"/>
                <a:gd name="T12" fmla="*/ 34 w 1023"/>
                <a:gd name="T13" fmla="*/ 127 h 140"/>
                <a:gd name="T14" fmla="*/ 7 w 1023"/>
                <a:gd name="T15" fmla="*/ 51 h 140"/>
                <a:gd name="T16" fmla="*/ 70 w 1023"/>
                <a:gd name="T17" fmla="*/ 0 h 140"/>
                <a:gd name="T18" fmla="*/ 88 w 1023"/>
                <a:gd name="T19" fmla="*/ 0 h 140"/>
                <a:gd name="T20" fmla="*/ 510 w 102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40">
                  <a:moveTo>
                    <a:pt x="510" y="0"/>
                  </a:moveTo>
                  <a:cubicBezTo>
                    <a:pt x="654" y="0"/>
                    <a:pt x="798" y="0"/>
                    <a:pt x="942" y="0"/>
                  </a:cubicBezTo>
                  <a:cubicBezTo>
                    <a:pt x="982" y="0"/>
                    <a:pt x="1009" y="22"/>
                    <a:pt x="1016" y="59"/>
                  </a:cubicBezTo>
                  <a:cubicBezTo>
                    <a:pt x="1023" y="95"/>
                    <a:pt x="998" y="131"/>
                    <a:pt x="962" y="138"/>
                  </a:cubicBezTo>
                  <a:cubicBezTo>
                    <a:pt x="954" y="140"/>
                    <a:pt x="945" y="140"/>
                    <a:pt x="937" y="140"/>
                  </a:cubicBezTo>
                  <a:cubicBezTo>
                    <a:pt x="653" y="140"/>
                    <a:pt x="369" y="140"/>
                    <a:pt x="85" y="140"/>
                  </a:cubicBezTo>
                  <a:cubicBezTo>
                    <a:pt x="67" y="140"/>
                    <a:pt x="49" y="138"/>
                    <a:pt x="34" y="127"/>
                  </a:cubicBezTo>
                  <a:cubicBezTo>
                    <a:pt x="10" y="109"/>
                    <a:pt x="0" y="80"/>
                    <a:pt x="7" y="51"/>
                  </a:cubicBezTo>
                  <a:cubicBezTo>
                    <a:pt x="15" y="24"/>
                    <a:pt x="40" y="3"/>
                    <a:pt x="70" y="0"/>
                  </a:cubicBezTo>
                  <a:cubicBezTo>
                    <a:pt x="76" y="0"/>
                    <a:pt x="82" y="0"/>
                    <a:pt x="88" y="0"/>
                  </a:cubicBezTo>
                  <a:cubicBezTo>
                    <a:pt x="229" y="0"/>
                    <a:pt x="369" y="0"/>
                    <a:pt x="5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DDA47A-EEC1-4F57-9A51-112A1B2B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2513" y="2354263"/>
              <a:ext cx="2159000" cy="2149475"/>
            </a:xfrm>
            <a:custGeom>
              <a:avLst/>
              <a:gdLst>
                <a:gd name="T0" fmla="*/ 564 w 723"/>
                <a:gd name="T1" fmla="*/ 538 h 720"/>
                <a:gd name="T2" fmla="*/ 590 w 723"/>
                <a:gd name="T3" fmla="*/ 550 h 720"/>
                <a:gd name="T4" fmla="*/ 608 w 723"/>
                <a:gd name="T5" fmla="*/ 562 h 720"/>
                <a:gd name="T6" fmla="*/ 706 w 723"/>
                <a:gd name="T7" fmla="*/ 659 h 720"/>
                <a:gd name="T8" fmla="*/ 710 w 723"/>
                <a:gd name="T9" fmla="*/ 707 h 720"/>
                <a:gd name="T10" fmla="*/ 662 w 723"/>
                <a:gd name="T11" fmla="*/ 703 h 720"/>
                <a:gd name="T12" fmla="*/ 565 w 723"/>
                <a:gd name="T13" fmla="*/ 606 h 720"/>
                <a:gd name="T14" fmla="*/ 552 w 723"/>
                <a:gd name="T15" fmla="*/ 581 h 720"/>
                <a:gd name="T16" fmla="*/ 538 w 723"/>
                <a:gd name="T17" fmla="*/ 561 h 720"/>
                <a:gd name="T18" fmla="*/ 277 w 723"/>
                <a:gd name="T19" fmla="*/ 632 h 720"/>
                <a:gd name="T20" fmla="*/ 93 w 723"/>
                <a:gd name="T21" fmla="*/ 517 h 720"/>
                <a:gd name="T22" fmla="*/ 123 w 723"/>
                <a:gd name="T23" fmla="*/ 115 h 720"/>
                <a:gd name="T24" fmla="*/ 526 w 723"/>
                <a:gd name="T25" fmla="*/ 94 h 720"/>
                <a:gd name="T26" fmla="*/ 564 w 723"/>
                <a:gd name="T27" fmla="*/ 538 h 720"/>
                <a:gd name="T28" fmla="*/ 336 w 723"/>
                <a:gd name="T29" fmla="*/ 576 h 720"/>
                <a:gd name="T30" fmla="*/ 578 w 723"/>
                <a:gd name="T31" fmla="*/ 334 h 720"/>
                <a:gd name="T32" fmla="*/ 336 w 723"/>
                <a:gd name="T33" fmla="*/ 91 h 720"/>
                <a:gd name="T34" fmla="*/ 94 w 723"/>
                <a:gd name="T35" fmla="*/ 333 h 720"/>
                <a:gd name="T36" fmla="*/ 336 w 723"/>
                <a:gd name="T37" fmla="*/ 57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3" h="720">
                  <a:moveTo>
                    <a:pt x="564" y="538"/>
                  </a:moveTo>
                  <a:cubicBezTo>
                    <a:pt x="574" y="542"/>
                    <a:pt x="582" y="546"/>
                    <a:pt x="590" y="550"/>
                  </a:cubicBezTo>
                  <a:cubicBezTo>
                    <a:pt x="596" y="553"/>
                    <a:pt x="603" y="557"/>
                    <a:pt x="608" y="562"/>
                  </a:cubicBezTo>
                  <a:cubicBezTo>
                    <a:pt x="641" y="594"/>
                    <a:pt x="674" y="627"/>
                    <a:pt x="706" y="659"/>
                  </a:cubicBezTo>
                  <a:cubicBezTo>
                    <a:pt x="722" y="675"/>
                    <a:pt x="723" y="693"/>
                    <a:pt x="710" y="707"/>
                  </a:cubicBezTo>
                  <a:cubicBezTo>
                    <a:pt x="696" y="720"/>
                    <a:pt x="678" y="719"/>
                    <a:pt x="662" y="703"/>
                  </a:cubicBezTo>
                  <a:cubicBezTo>
                    <a:pt x="630" y="671"/>
                    <a:pt x="597" y="639"/>
                    <a:pt x="565" y="606"/>
                  </a:cubicBezTo>
                  <a:cubicBezTo>
                    <a:pt x="559" y="599"/>
                    <a:pt x="556" y="589"/>
                    <a:pt x="552" y="581"/>
                  </a:cubicBezTo>
                  <a:cubicBezTo>
                    <a:pt x="548" y="575"/>
                    <a:pt x="543" y="569"/>
                    <a:pt x="538" y="561"/>
                  </a:cubicBezTo>
                  <a:cubicBezTo>
                    <a:pt x="461" y="626"/>
                    <a:pt x="374" y="651"/>
                    <a:pt x="277" y="632"/>
                  </a:cubicBezTo>
                  <a:cubicBezTo>
                    <a:pt x="201" y="618"/>
                    <a:pt x="140" y="578"/>
                    <a:pt x="93" y="517"/>
                  </a:cubicBezTo>
                  <a:cubicBezTo>
                    <a:pt x="0" y="396"/>
                    <a:pt x="13" y="223"/>
                    <a:pt x="123" y="115"/>
                  </a:cubicBezTo>
                  <a:cubicBezTo>
                    <a:pt x="233" y="8"/>
                    <a:pt x="405" y="0"/>
                    <a:pt x="526" y="94"/>
                  </a:cubicBezTo>
                  <a:cubicBezTo>
                    <a:pt x="649" y="191"/>
                    <a:pt x="690" y="391"/>
                    <a:pt x="564" y="538"/>
                  </a:cubicBezTo>
                  <a:close/>
                  <a:moveTo>
                    <a:pt x="336" y="576"/>
                  </a:moveTo>
                  <a:cubicBezTo>
                    <a:pt x="469" y="576"/>
                    <a:pt x="578" y="467"/>
                    <a:pt x="578" y="334"/>
                  </a:cubicBezTo>
                  <a:cubicBezTo>
                    <a:pt x="579" y="200"/>
                    <a:pt x="470" y="91"/>
                    <a:pt x="336" y="91"/>
                  </a:cubicBezTo>
                  <a:cubicBezTo>
                    <a:pt x="203" y="90"/>
                    <a:pt x="94" y="200"/>
                    <a:pt x="94" y="333"/>
                  </a:cubicBezTo>
                  <a:cubicBezTo>
                    <a:pt x="93" y="466"/>
                    <a:pt x="202" y="576"/>
                    <a:pt x="336" y="5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7FDD530-11E0-4D71-8D86-286E413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2700338"/>
              <a:ext cx="312738" cy="1257300"/>
            </a:xfrm>
            <a:custGeom>
              <a:avLst/>
              <a:gdLst>
                <a:gd name="T0" fmla="*/ 0 w 105"/>
                <a:gd name="T1" fmla="*/ 209 h 421"/>
                <a:gd name="T2" fmla="*/ 0 w 105"/>
                <a:gd name="T3" fmla="*/ 57 h 421"/>
                <a:gd name="T4" fmla="*/ 51 w 105"/>
                <a:gd name="T5" fmla="*/ 0 h 421"/>
                <a:gd name="T6" fmla="*/ 104 w 105"/>
                <a:gd name="T7" fmla="*/ 56 h 421"/>
                <a:gd name="T8" fmla="*/ 104 w 105"/>
                <a:gd name="T9" fmla="*/ 362 h 421"/>
                <a:gd name="T10" fmla="*/ 60 w 105"/>
                <a:gd name="T11" fmla="*/ 418 h 421"/>
                <a:gd name="T12" fmla="*/ 2 w 105"/>
                <a:gd name="T13" fmla="*/ 381 h 421"/>
                <a:gd name="T14" fmla="*/ 0 w 105"/>
                <a:gd name="T15" fmla="*/ 360 h 421"/>
                <a:gd name="T16" fmla="*/ 0 w 105"/>
                <a:gd name="T17" fmla="*/ 20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421">
                  <a:moveTo>
                    <a:pt x="0" y="209"/>
                  </a:moveTo>
                  <a:cubicBezTo>
                    <a:pt x="0" y="158"/>
                    <a:pt x="0" y="108"/>
                    <a:pt x="0" y="57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82" y="0"/>
                    <a:pt x="104" y="23"/>
                    <a:pt x="104" y="56"/>
                  </a:cubicBezTo>
                  <a:cubicBezTo>
                    <a:pt x="105" y="158"/>
                    <a:pt x="105" y="260"/>
                    <a:pt x="104" y="362"/>
                  </a:cubicBezTo>
                  <a:cubicBezTo>
                    <a:pt x="104" y="392"/>
                    <a:pt x="86" y="414"/>
                    <a:pt x="60" y="418"/>
                  </a:cubicBezTo>
                  <a:cubicBezTo>
                    <a:pt x="33" y="421"/>
                    <a:pt x="9" y="406"/>
                    <a:pt x="2" y="381"/>
                  </a:cubicBezTo>
                  <a:cubicBezTo>
                    <a:pt x="0" y="374"/>
                    <a:pt x="0" y="367"/>
                    <a:pt x="0" y="360"/>
                  </a:cubicBezTo>
                  <a:cubicBezTo>
                    <a:pt x="0" y="310"/>
                    <a:pt x="0" y="259"/>
                    <a:pt x="0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90FD1E-7534-4F2A-8DC8-B1D3B3B50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906713"/>
              <a:ext cx="314325" cy="1054100"/>
            </a:xfrm>
            <a:custGeom>
              <a:avLst/>
              <a:gdLst>
                <a:gd name="T0" fmla="*/ 0 w 105"/>
                <a:gd name="T1" fmla="*/ 174 h 353"/>
                <a:gd name="T2" fmla="*/ 0 w 105"/>
                <a:gd name="T3" fmla="*/ 57 h 353"/>
                <a:gd name="T4" fmla="*/ 51 w 105"/>
                <a:gd name="T5" fmla="*/ 1 h 353"/>
                <a:gd name="T6" fmla="*/ 105 w 105"/>
                <a:gd name="T7" fmla="*/ 57 h 353"/>
                <a:gd name="T8" fmla="*/ 105 w 105"/>
                <a:gd name="T9" fmla="*/ 293 h 353"/>
                <a:gd name="T10" fmla="*/ 62 w 105"/>
                <a:gd name="T11" fmla="*/ 349 h 353"/>
                <a:gd name="T12" fmla="*/ 3 w 105"/>
                <a:gd name="T13" fmla="*/ 315 h 353"/>
                <a:gd name="T14" fmla="*/ 0 w 105"/>
                <a:gd name="T15" fmla="*/ 291 h 353"/>
                <a:gd name="T16" fmla="*/ 0 w 105"/>
                <a:gd name="T17" fmla="*/ 17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53">
                  <a:moveTo>
                    <a:pt x="0" y="174"/>
                  </a:moveTo>
                  <a:cubicBezTo>
                    <a:pt x="0" y="135"/>
                    <a:pt x="0" y="96"/>
                    <a:pt x="0" y="57"/>
                  </a:cubicBezTo>
                  <a:cubicBezTo>
                    <a:pt x="0" y="24"/>
                    <a:pt x="21" y="1"/>
                    <a:pt x="51" y="1"/>
                  </a:cubicBezTo>
                  <a:cubicBezTo>
                    <a:pt x="82" y="0"/>
                    <a:pt x="104" y="23"/>
                    <a:pt x="105" y="57"/>
                  </a:cubicBezTo>
                  <a:cubicBezTo>
                    <a:pt x="105" y="136"/>
                    <a:pt x="105" y="214"/>
                    <a:pt x="105" y="293"/>
                  </a:cubicBezTo>
                  <a:cubicBezTo>
                    <a:pt x="104" y="323"/>
                    <a:pt x="87" y="344"/>
                    <a:pt x="62" y="349"/>
                  </a:cubicBezTo>
                  <a:cubicBezTo>
                    <a:pt x="36" y="353"/>
                    <a:pt x="12" y="339"/>
                    <a:pt x="3" y="315"/>
                  </a:cubicBezTo>
                  <a:cubicBezTo>
                    <a:pt x="1" y="307"/>
                    <a:pt x="0" y="299"/>
                    <a:pt x="0" y="291"/>
                  </a:cubicBezTo>
                  <a:cubicBezTo>
                    <a:pt x="0" y="252"/>
                    <a:pt x="0" y="213"/>
                    <a:pt x="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A07FE0-DF6A-4A3B-BAC7-66281F25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6" y="3114676"/>
              <a:ext cx="314325" cy="833438"/>
            </a:xfrm>
            <a:custGeom>
              <a:avLst/>
              <a:gdLst>
                <a:gd name="T0" fmla="*/ 105 w 105"/>
                <a:gd name="T1" fmla="*/ 140 h 279"/>
                <a:gd name="T2" fmla="*/ 105 w 105"/>
                <a:gd name="T3" fmla="*/ 224 h 279"/>
                <a:gd name="T4" fmla="*/ 53 w 105"/>
                <a:gd name="T5" fmla="*/ 279 h 279"/>
                <a:gd name="T6" fmla="*/ 0 w 105"/>
                <a:gd name="T7" fmla="*/ 224 h 279"/>
                <a:gd name="T8" fmla="*/ 0 w 105"/>
                <a:gd name="T9" fmla="*/ 56 h 279"/>
                <a:gd name="T10" fmla="*/ 53 w 105"/>
                <a:gd name="T11" fmla="*/ 0 h 279"/>
                <a:gd name="T12" fmla="*/ 105 w 105"/>
                <a:gd name="T13" fmla="*/ 57 h 279"/>
                <a:gd name="T14" fmla="*/ 105 w 105"/>
                <a:gd name="T15" fmla="*/ 14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79">
                  <a:moveTo>
                    <a:pt x="105" y="140"/>
                  </a:moveTo>
                  <a:cubicBezTo>
                    <a:pt x="105" y="168"/>
                    <a:pt x="105" y="196"/>
                    <a:pt x="105" y="224"/>
                  </a:cubicBezTo>
                  <a:cubicBezTo>
                    <a:pt x="104" y="257"/>
                    <a:pt x="83" y="279"/>
                    <a:pt x="53" y="279"/>
                  </a:cubicBezTo>
                  <a:cubicBezTo>
                    <a:pt x="23" y="279"/>
                    <a:pt x="1" y="257"/>
                    <a:pt x="0" y="224"/>
                  </a:cubicBezTo>
                  <a:cubicBezTo>
                    <a:pt x="0" y="168"/>
                    <a:pt x="0" y="112"/>
                    <a:pt x="0" y="56"/>
                  </a:cubicBezTo>
                  <a:cubicBezTo>
                    <a:pt x="1" y="23"/>
                    <a:pt x="23" y="0"/>
                    <a:pt x="53" y="0"/>
                  </a:cubicBezTo>
                  <a:cubicBezTo>
                    <a:pt x="83" y="0"/>
                    <a:pt x="105" y="23"/>
                    <a:pt x="105" y="57"/>
                  </a:cubicBezTo>
                  <a:cubicBezTo>
                    <a:pt x="105" y="85"/>
                    <a:pt x="105" y="112"/>
                    <a:pt x="10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99AEB6-A49A-4F07-86A5-7F0C2BB9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6" y="2622551"/>
              <a:ext cx="1450975" cy="1450975"/>
            </a:xfrm>
            <a:custGeom>
              <a:avLst/>
              <a:gdLst>
                <a:gd name="T0" fmla="*/ 243 w 486"/>
                <a:gd name="T1" fmla="*/ 486 h 486"/>
                <a:gd name="T2" fmla="*/ 1 w 486"/>
                <a:gd name="T3" fmla="*/ 243 h 486"/>
                <a:gd name="T4" fmla="*/ 243 w 486"/>
                <a:gd name="T5" fmla="*/ 1 h 486"/>
                <a:gd name="T6" fmla="*/ 485 w 486"/>
                <a:gd name="T7" fmla="*/ 244 h 486"/>
                <a:gd name="T8" fmla="*/ 243 w 486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243" y="486"/>
                  </a:moveTo>
                  <a:cubicBezTo>
                    <a:pt x="109" y="486"/>
                    <a:pt x="0" y="376"/>
                    <a:pt x="1" y="243"/>
                  </a:cubicBezTo>
                  <a:cubicBezTo>
                    <a:pt x="1" y="110"/>
                    <a:pt x="110" y="0"/>
                    <a:pt x="243" y="1"/>
                  </a:cubicBezTo>
                  <a:cubicBezTo>
                    <a:pt x="377" y="1"/>
                    <a:pt x="486" y="110"/>
                    <a:pt x="485" y="244"/>
                  </a:cubicBezTo>
                  <a:cubicBezTo>
                    <a:pt x="485" y="377"/>
                    <a:pt x="376" y="486"/>
                    <a:pt x="243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130BC3-948B-43A5-A0BF-E7F97C09EF57}"/>
              </a:ext>
            </a:extLst>
          </p:cNvPr>
          <p:cNvGrpSpPr/>
          <p:nvPr/>
        </p:nvGrpSpPr>
        <p:grpSpPr>
          <a:xfrm>
            <a:off x="2366083" y="1615504"/>
            <a:ext cx="1969030" cy="4674172"/>
            <a:chOff x="2780529" y="2112972"/>
            <a:chExt cx="1759468" cy="417670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3CF7F3-685F-48B7-8C0C-727C0AF2B9EB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B77A1E-8E43-4B79-B6D0-16E9FF7B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7552914" y="2312265"/>
            <a:ext cx="1743127" cy="3977411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7082970" y="1"/>
            <a:ext cx="5109029" cy="86938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Technologies Used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C43E78-BA75-4445-AA92-2644B7174916}"/>
              </a:ext>
            </a:extLst>
          </p:cNvPr>
          <p:cNvCxnSpPr/>
          <p:nvPr/>
        </p:nvCxnSpPr>
        <p:spPr>
          <a:xfrm>
            <a:off x="6093776" y="1416787"/>
            <a:ext cx="0" cy="44252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B7797C-CA90-448D-A178-20B1A1DB3AB4}"/>
              </a:ext>
            </a:extLst>
          </p:cNvPr>
          <p:cNvGrpSpPr/>
          <p:nvPr/>
        </p:nvGrpSpPr>
        <p:grpSpPr>
          <a:xfrm>
            <a:off x="3083875" y="1558708"/>
            <a:ext cx="6019799" cy="1079502"/>
            <a:chOff x="5905501" y="1549398"/>
            <a:chExt cx="6019799" cy="1562101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08522D33-7F5C-4109-98E5-E8D9F235B97D}"/>
                </a:ext>
              </a:extLst>
            </p:cNvPr>
            <p:cNvSpPr/>
            <p:nvPr/>
          </p:nvSpPr>
          <p:spPr>
            <a:xfrm rot="16200000">
              <a:off x="5219700" y="2235199"/>
              <a:ext cx="1562101" cy="1904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10D4AE-686B-4958-AC63-DB213777741E}"/>
                </a:ext>
              </a:extLst>
            </p:cNvPr>
            <p:cNvSpPr/>
            <p:nvPr/>
          </p:nvSpPr>
          <p:spPr>
            <a:xfrm>
              <a:off x="5905501" y="1657348"/>
              <a:ext cx="6019799" cy="1346200"/>
            </a:xfrm>
            <a:prstGeom prst="rect">
              <a:avLst/>
            </a:prstGeom>
            <a:solidFill>
              <a:srgbClr val="393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791DD-13B3-4C8B-8398-64A366B14761}"/>
              </a:ext>
            </a:extLst>
          </p:cNvPr>
          <p:cNvGrpSpPr/>
          <p:nvPr/>
        </p:nvGrpSpPr>
        <p:grpSpPr>
          <a:xfrm>
            <a:off x="3083875" y="3356201"/>
            <a:ext cx="6019799" cy="1079502"/>
            <a:chOff x="5905501" y="1549398"/>
            <a:chExt cx="6019799" cy="1562101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CBA7DE5-F0EB-4A04-8746-077D3D15E940}"/>
                </a:ext>
              </a:extLst>
            </p:cNvPr>
            <p:cNvSpPr/>
            <p:nvPr/>
          </p:nvSpPr>
          <p:spPr>
            <a:xfrm rot="16200000">
              <a:off x="5219700" y="2235199"/>
              <a:ext cx="1562101" cy="1904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B59647-0E66-4C2A-AA85-14267EA6E675}"/>
                </a:ext>
              </a:extLst>
            </p:cNvPr>
            <p:cNvSpPr/>
            <p:nvPr/>
          </p:nvSpPr>
          <p:spPr>
            <a:xfrm>
              <a:off x="5905501" y="1657348"/>
              <a:ext cx="6019799" cy="1346200"/>
            </a:xfrm>
            <a:prstGeom prst="rect">
              <a:avLst/>
            </a:prstGeom>
            <a:solidFill>
              <a:srgbClr val="E48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D7008D3-9528-441D-8387-9BC551329C9A}"/>
              </a:ext>
            </a:extLst>
          </p:cNvPr>
          <p:cNvSpPr txBox="1"/>
          <p:nvPr/>
        </p:nvSpPr>
        <p:spPr>
          <a:xfrm>
            <a:off x="3083874" y="1884450"/>
            <a:ext cx="601979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Spark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9099A5-B347-419E-BCFB-855CAC2411C5}"/>
              </a:ext>
            </a:extLst>
          </p:cNvPr>
          <p:cNvSpPr txBox="1"/>
          <p:nvPr/>
        </p:nvSpPr>
        <p:spPr>
          <a:xfrm>
            <a:off x="3083874" y="3633847"/>
            <a:ext cx="601979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Hadoop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CC7D55-5A81-4DEA-BDB3-BF5AC40FE29D}"/>
              </a:ext>
            </a:extLst>
          </p:cNvPr>
          <p:cNvGrpSpPr/>
          <p:nvPr/>
        </p:nvGrpSpPr>
        <p:grpSpPr>
          <a:xfrm>
            <a:off x="3083876" y="5198275"/>
            <a:ext cx="6019799" cy="1079502"/>
            <a:chOff x="5905501" y="1549398"/>
            <a:chExt cx="6019799" cy="1562101"/>
          </a:xfrm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2BDF9272-88ED-455D-BEF2-A261DC231412}"/>
                </a:ext>
              </a:extLst>
            </p:cNvPr>
            <p:cNvSpPr/>
            <p:nvPr/>
          </p:nvSpPr>
          <p:spPr>
            <a:xfrm rot="16200000">
              <a:off x="5219700" y="2235199"/>
              <a:ext cx="1562101" cy="1904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0ECFBF-E953-42D2-B558-0A44181E773A}"/>
                </a:ext>
              </a:extLst>
            </p:cNvPr>
            <p:cNvSpPr/>
            <p:nvPr/>
          </p:nvSpPr>
          <p:spPr>
            <a:xfrm>
              <a:off x="5905501" y="1657348"/>
              <a:ext cx="6019799" cy="1346200"/>
            </a:xfrm>
            <a:prstGeom prst="rect">
              <a:avLst/>
            </a:prstGeom>
            <a:solidFill>
              <a:srgbClr val="C77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D12DB8F-A9D5-436F-8BD0-E1C13BB0FCAF}"/>
              </a:ext>
            </a:extLst>
          </p:cNvPr>
          <p:cNvSpPr txBox="1"/>
          <p:nvPr/>
        </p:nvSpPr>
        <p:spPr>
          <a:xfrm>
            <a:off x="3083874" y="5522582"/>
            <a:ext cx="601979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Git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9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INPUT FILES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2DF3A-6767-4AB7-9223-73F1E13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024962"/>
            <a:ext cx="7334250" cy="5204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0C7475-4A4E-4528-BAA9-0E84394D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55" y="1163782"/>
            <a:ext cx="7001163" cy="4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Top 10 Currently Infected Countries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11FB368A-FB99-4E99-B13E-20FD4C5B9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86514"/>
              </p:ext>
            </p:extLst>
          </p:nvPr>
        </p:nvGraphicFramePr>
        <p:xfrm>
          <a:off x="2209800" y="1098905"/>
          <a:ext cx="7886700" cy="484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02543" y="2935579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3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00727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Least 10 Currently Infected Countries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11FB368A-FB99-4E99-B13E-20FD4C5B9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320604"/>
              </p:ext>
            </p:extLst>
          </p:nvPr>
        </p:nvGraphicFramePr>
        <p:xfrm>
          <a:off x="2209800" y="1098905"/>
          <a:ext cx="7886700" cy="484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02543" y="2935579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05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00727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Worldwide Recovery Offset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11FB368A-FB99-4E99-B13E-20FD4C5B9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646608"/>
              </p:ext>
            </p:extLst>
          </p:nvPr>
        </p:nvGraphicFramePr>
        <p:xfrm>
          <a:off x="2152650" y="854725"/>
          <a:ext cx="7886700" cy="484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02543" y="2935579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81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Death rate in the United States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AB099C6-5E73-40CC-BD6B-75EC0D45D65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07038" y="1236663"/>
            <a:ext cx="5986462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E073E2-AA35-43A3-9A3F-4F5882897FF2}"/>
              </a:ext>
            </a:extLst>
          </p:cNvPr>
          <p:cNvGrpSpPr/>
          <p:nvPr/>
        </p:nvGrpSpPr>
        <p:grpSpPr>
          <a:xfrm>
            <a:off x="601746" y="907870"/>
            <a:ext cx="10988504" cy="5340237"/>
            <a:chOff x="5505449" y="2281238"/>
            <a:chExt cx="8421631" cy="4092778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7DB7472D-8F0D-4E79-9817-BAC02E21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49" y="2771242"/>
              <a:ext cx="8421630" cy="360277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9D0FEC8D-2BA9-46E6-BD65-0434DC105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1" y="2551113"/>
              <a:ext cx="5491162" cy="3459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9C68CE8F-FD0E-4F9A-83DB-375C7DAD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2281238"/>
              <a:ext cx="8421630" cy="207963"/>
            </a:xfrm>
            <a:prstGeom prst="rect">
              <a:avLst/>
            </a:prstGeom>
            <a:solidFill>
              <a:srgbClr val="586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DFC8D03-494B-4FD4-B691-F3169C43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2489201"/>
              <a:ext cx="8421630" cy="273050"/>
            </a:xfrm>
            <a:prstGeom prst="rect">
              <a:avLst/>
            </a:prstGeom>
            <a:solidFill>
              <a:srgbClr val="C4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6E489DFC-6D7A-44AD-B268-A4C6311C8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1" y="2489201"/>
              <a:ext cx="5491162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3F27F9C-4A0A-433E-9CFC-AECB97542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775" y="2587626"/>
              <a:ext cx="6844300" cy="117475"/>
            </a:xfrm>
            <a:prstGeom prst="rect">
              <a:avLst/>
            </a:prstGeom>
            <a:solidFill>
              <a:srgbClr val="D5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9CA89E60-9824-4B0A-A57F-E9EFFE0B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775" y="2587626"/>
              <a:ext cx="4670425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FE49B655-3682-44DB-AD89-8DECC116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2341563"/>
              <a:ext cx="69850" cy="68263"/>
            </a:xfrm>
            <a:prstGeom prst="ellipse">
              <a:avLst/>
            </a:prstGeom>
            <a:solidFill>
              <a:srgbClr val="C1D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2757AF0D-2A6C-4C0B-96FE-8BF6DDC1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388" y="2341563"/>
              <a:ext cx="69850" cy="68263"/>
            </a:xfrm>
            <a:prstGeom prst="ellipse">
              <a:avLst/>
            </a:prstGeom>
            <a:solidFill>
              <a:srgbClr val="F5E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2C890B77-4A5C-40CC-B40D-375DB3BD8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341563"/>
              <a:ext cx="69850" cy="68263"/>
            </a:xfrm>
            <a:prstGeom prst="ellipse">
              <a:avLst/>
            </a:prstGeom>
            <a:solidFill>
              <a:srgbClr val="BC6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A53B87CB-C417-42B0-B9B7-70B18CA5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863" y="2590801"/>
              <a:ext cx="39687" cy="112713"/>
            </a:xfrm>
            <a:custGeom>
              <a:avLst/>
              <a:gdLst>
                <a:gd name="T0" fmla="*/ 0 w 25"/>
                <a:gd name="T1" fmla="*/ 0 h 71"/>
                <a:gd name="T2" fmla="*/ 0 w 25"/>
                <a:gd name="T3" fmla="*/ 71 h 71"/>
                <a:gd name="T4" fmla="*/ 25 w 25"/>
                <a:gd name="T5" fmla="*/ 36 h 71"/>
                <a:gd name="T6" fmla="*/ 0 w 25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1">
                  <a:moveTo>
                    <a:pt x="0" y="0"/>
                  </a:moveTo>
                  <a:lnTo>
                    <a:pt x="0" y="71"/>
                  </a:lnTo>
                  <a:lnTo>
                    <a:pt x="2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C1BEF44C-07F6-42C0-B875-BFA7A0D7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863" y="2590801"/>
              <a:ext cx="39687" cy="112713"/>
            </a:xfrm>
            <a:custGeom>
              <a:avLst/>
              <a:gdLst>
                <a:gd name="T0" fmla="*/ 0 w 25"/>
                <a:gd name="T1" fmla="*/ 0 h 71"/>
                <a:gd name="T2" fmla="*/ 0 w 25"/>
                <a:gd name="T3" fmla="*/ 71 h 71"/>
                <a:gd name="T4" fmla="*/ 25 w 25"/>
                <a:gd name="T5" fmla="*/ 36 h 71"/>
                <a:gd name="T6" fmla="*/ 0 w 25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1">
                  <a:moveTo>
                    <a:pt x="0" y="0"/>
                  </a:moveTo>
                  <a:lnTo>
                    <a:pt x="0" y="71"/>
                  </a:lnTo>
                  <a:lnTo>
                    <a:pt x="25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70AF2E2-370F-4E92-B142-41F8E051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2590801"/>
              <a:ext cx="39687" cy="112713"/>
            </a:xfrm>
            <a:custGeom>
              <a:avLst/>
              <a:gdLst>
                <a:gd name="T0" fmla="*/ 25 w 25"/>
                <a:gd name="T1" fmla="*/ 0 h 71"/>
                <a:gd name="T2" fmla="*/ 0 w 25"/>
                <a:gd name="T3" fmla="*/ 36 h 71"/>
                <a:gd name="T4" fmla="*/ 25 w 25"/>
                <a:gd name="T5" fmla="*/ 71 h 71"/>
                <a:gd name="T6" fmla="*/ 25 w 25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1">
                  <a:moveTo>
                    <a:pt x="25" y="0"/>
                  </a:moveTo>
                  <a:lnTo>
                    <a:pt x="0" y="36"/>
                  </a:lnTo>
                  <a:lnTo>
                    <a:pt x="25" y="7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5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32DE7A55-FBF8-49F7-8388-5A4BF30ED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2590801"/>
              <a:ext cx="39687" cy="112713"/>
            </a:xfrm>
            <a:custGeom>
              <a:avLst/>
              <a:gdLst>
                <a:gd name="T0" fmla="*/ 25 w 25"/>
                <a:gd name="T1" fmla="*/ 0 h 71"/>
                <a:gd name="T2" fmla="*/ 0 w 25"/>
                <a:gd name="T3" fmla="*/ 36 h 71"/>
                <a:gd name="T4" fmla="*/ 25 w 25"/>
                <a:gd name="T5" fmla="*/ 71 h 71"/>
                <a:gd name="T6" fmla="*/ 25 w 25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1">
                  <a:moveTo>
                    <a:pt x="25" y="0"/>
                  </a:moveTo>
                  <a:lnTo>
                    <a:pt x="0" y="36"/>
                  </a:lnTo>
                  <a:lnTo>
                    <a:pt x="25" y="71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CC1F8F2E-5FC9-49C1-B04D-25DA63527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831374"/>
              </p:ext>
            </p:extLst>
          </p:nvPr>
        </p:nvGraphicFramePr>
        <p:xfrm>
          <a:off x="1647839" y="1616276"/>
          <a:ext cx="9942410" cy="464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5FF503DA-ED35-4534-A6C7-8DC7B1D41F2C}"/>
              </a:ext>
            </a:extLst>
          </p:cNvPr>
          <p:cNvGrpSpPr/>
          <p:nvPr/>
        </p:nvGrpSpPr>
        <p:grpSpPr>
          <a:xfrm>
            <a:off x="652281" y="3125276"/>
            <a:ext cx="1108782" cy="2632076"/>
            <a:chOff x="2780529" y="2112972"/>
            <a:chExt cx="1759468" cy="417670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47D54EA-85B7-4CD7-9F38-6874A1F69225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C16DA68-E354-45E8-A8FB-F1AECF477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311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1397002" y="2111584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2286291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1567543" y="2111584"/>
            <a:ext cx="9056914" cy="2634832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bg1"/>
                </a:solidFill>
              </a:rPr>
              <a:t>YOU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9178832" y="3343025"/>
            <a:ext cx="1153525" cy="2632076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8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96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Ariel Rubio Perez</cp:lastModifiedBy>
  <cp:revision>57</cp:revision>
  <dcterms:created xsi:type="dcterms:W3CDTF">2019-02-11T09:56:27Z</dcterms:created>
  <dcterms:modified xsi:type="dcterms:W3CDTF">2021-06-01T13:58:11Z</dcterms:modified>
</cp:coreProperties>
</file>