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5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8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4463-B43C-774A-A200-3C2A9EC2C70C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ED76-A7E6-944F-AA58-E45FD3A1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plo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97000"/>
            <a:ext cx="6959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7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plot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97000"/>
            <a:ext cx="6959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plot0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97000"/>
            <a:ext cx="6959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plot0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97000"/>
            <a:ext cx="6959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8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plot0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97000"/>
            <a:ext cx="6959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0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plot0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97000"/>
            <a:ext cx="6959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3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plot0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97000"/>
            <a:ext cx="6959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Garofalo</dc:creator>
  <cp:lastModifiedBy>Samantha Garofalo</cp:lastModifiedBy>
  <cp:revision>1</cp:revision>
  <dcterms:created xsi:type="dcterms:W3CDTF">2017-02-15T14:58:28Z</dcterms:created>
  <dcterms:modified xsi:type="dcterms:W3CDTF">2017-02-15T15:02:25Z</dcterms:modified>
</cp:coreProperties>
</file>