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9" r:id="rId3"/>
    <p:sldId id="260" r:id="rId4"/>
    <p:sldId id="282" r:id="rId5"/>
    <p:sldId id="261" r:id="rId6"/>
    <p:sldId id="283" r:id="rId7"/>
    <p:sldId id="284" r:id="rId8"/>
    <p:sldId id="285" r:id="rId9"/>
    <p:sldId id="280" r:id="rId10"/>
    <p:sldId id="281" r:id="rId11"/>
  </p:sldIdLst>
  <p:sldSz cx="9144000" cy="6858000" type="screen4x3"/>
  <p:notesSz cx="6858000" cy="9144000"/>
  <p:embeddedFontLst>
    <p:embeddedFont>
      <p:font typeface="Varela Round" panose="020B0604020202020204" charset="-79"/>
      <p:regular r:id="rId13"/>
    </p:embeddedFont>
    <p:embeddedFont>
      <p:font typeface="Shadows Into Ligh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68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5859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 smtClean="0"/>
              <a:t>Kompletność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filmy w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zbiorze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posiadają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wszystkie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odnoiśnie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których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rozpatrzywane</a:t>
            </a:r>
            <a:r>
              <a:rPr lang="en-US" baseline="0" dirty="0" smtClean="0"/>
              <a:t> np. </a:t>
            </a:r>
            <a:r>
              <a:rPr lang="en-US" baseline="0" dirty="0" err="1" smtClean="0"/>
              <a:t>Rok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publikacji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trwalość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budżet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itd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2.  </a:t>
            </a:r>
            <a:r>
              <a:rPr lang="en-US" baseline="0" dirty="0" err="1" smtClean="0"/>
              <a:t>Iłość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mówi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sobie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cały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zbiór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zajmuję</a:t>
            </a:r>
            <a:r>
              <a:rPr lang="en-US" baseline="0" dirty="0" smtClean="0"/>
              <a:t> 220 MB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3.  </a:t>
            </a:r>
            <a:r>
              <a:rPr lang="en-US" baseline="0" dirty="0" err="1" smtClean="0"/>
              <a:t>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realizujemy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klasyfikacji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koniecznym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było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wybranie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zróznicowanych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danyc</a:t>
            </a:r>
            <a:r>
              <a:rPr lang="en-US" baseline="0" dirty="0" smtClean="0"/>
              <a:t> w </a:t>
            </a:r>
            <a:r>
              <a:rPr lang="en-US" baseline="0" dirty="0" err="1" smtClean="0"/>
              <a:t>zakresie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rozpatrzywanych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kategorii</a:t>
            </a:r>
            <a:endParaRPr lang="en-US" baseline="0" dirty="0" smtClean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052252e_15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052252e_15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17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122;p2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5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21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82" r:id="rId9"/>
    <p:sldLayoutId id="2147483683" r:id="rId10"/>
    <p:sldLayoutId id="214748368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lidemodel.com" TargetMode="External"/><Relationship Id="rId4" Type="http://schemas.openxmlformats.org/officeDocument/2006/relationships/hyperlink" Target="http://www.pixede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Przewidywanie oceny filmu na podstawie grających aktorów</a:t>
            </a:r>
            <a:endParaRPr dirty="0"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229888" y="651440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36"/>
          <p:cNvSpPr/>
          <p:nvPr/>
        </p:nvSpPr>
        <p:spPr>
          <a:xfrm flipV="1">
            <a:off x="1219200" y="4311063"/>
            <a:ext cx="6909900" cy="67930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36"/>
          <p:cNvCxnSpPr/>
          <p:nvPr/>
        </p:nvCxnSpPr>
        <p:spPr>
          <a:xfrm rot="10800000" flipH="1">
            <a:off x="6248400" y="1004428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46" name="Google Shape;146;p36"/>
          <p:cNvSpPr/>
          <p:nvPr/>
        </p:nvSpPr>
        <p:spPr>
          <a:xfrm>
            <a:off x="3048001" y="4345028"/>
            <a:ext cx="2819400" cy="912772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 dirty="0" smtClean="0"/>
              <a:t>Backgrounds </a:t>
            </a:r>
            <a:r>
              <a:rPr lang="en" sz="2400" dirty="0"/>
              <a:t>by </a:t>
            </a:r>
            <a:r>
              <a:rPr lang="en" u="sng" dirty="0" smtClean="0">
                <a:hlinkClick r:id="rId4"/>
              </a:rPr>
              <a:t>Pixeden</a:t>
            </a:r>
            <a:endParaRPr lang="pl-PL" u="sng" dirty="0" smtClean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b="1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lang="en-US" b="1" u="sng" dirty="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5"/>
              </a:rPr>
              <a:t>http://slidemodel.com</a:t>
            </a:r>
            <a:endParaRPr lang="en-US" dirty="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393" name="Google Shape;393;p6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990600"/>
            <a:ext cx="7543800" cy="2081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AACF20"/>
                </a:solidFill>
              </a:rPr>
              <a:t>1.Motywacja</a:t>
            </a:r>
            <a:endParaRPr sz="6000" dirty="0">
              <a:solidFill>
                <a:srgbClr val="AACF2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Czemu wybraliśmy ten temat!?</a:t>
            </a:r>
            <a:endParaRPr dirty="0"/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3276600"/>
            <a:ext cx="74676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Oglądanie filmów </a:t>
            </a:r>
            <a:r>
              <a:rPr lang="pl-PL" dirty="0" smtClean="0">
                <a:latin typeface="Shadows Into Light" panose="020B0604020202020204" charset="0"/>
              </a:rPr>
              <a:t>jest </a:t>
            </a:r>
            <a:r>
              <a:rPr lang="en-US" dirty="0" err="1" smtClean="0">
                <a:latin typeface="Shadows Into Light" panose="020B0604020202020204" charset="0"/>
              </a:rPr>
              <a:t>nieodzowną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częścią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naszego</a:t>
            </a:r>
            <a:r>
              <a:rPr lang="en-US" dirty="0" smtClean="0">
                <a:latin typeface="Shadows Into Light" panose="020B0604020202020204" charset="0"/>
              </a:rPr>
              <a:t> </a:t>
            </a:r>
            <a:r>
              <a:rPr lang="en-US" dirty="0" err="1" smtClean="0">
                <a:latin typeface="Shadows Into Light" panose="020B0604020202020204" charset="0"/>
              </a:rPr>
              <a:t>życia</a:t>
            </a:r>
            <a:r>
              <a:rPr lang="en-US" dirty="0" smtClean="0">
                <a:latin typeface="Shadows Into Light" panose="020B0604020202020204" charset="0"/>
              </a:rPr>
              <a:t>.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Produkcja filmów stała się jednym z najbardziej popularnych artystycznych biznesów świata. </a:t>
            </a:r>
            <a:endParaRPr lang="pl-PL" dirty="0" smtClean="0">
              <a:latin typeface="Shadows Into Light" panose="020B060402020202020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Zaimplentowany projekt może znaleźć realne zastosowanie biznesowe</a:t>
            </a:r>
            <a:r>
              <a:rPr lang="pl-PL" dirty="0" smtClean="0">
                <a:latin typeface="Shadows Into Light" panose="020B0604020202020204" charset="0"/>
              </a:rPr>
              <a:t>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pl-PL" dirty="0">
                <a:latin typeface="Shadows Into Light" panose="020B0604020202020204" charset="0"/>
              </a:rPr>
              <a:t>Z naszej wizjii jest bardzo ciekawym </a:t>
            </a:r>
            <a:r>
              <a:rPr lang="pl-PL" dirty="0" smtClean="0">
                <a:latin typeface="Shadows Into Light" panose="020B0604020202020204" charset="0"/>
              </a:rPr>
              <a:t>tematem</a:t>
            </a:r>
            <a:r>
              <a:rPr lang="pl-PL" dirty="0">
                <a:latin typeface="Shadows Into Light" panose="020B0604020202020204" charset="0"/>
              </a:rPr>
              <a:t> </a:t>
            </a:r>
            <a:r>
              <a:rPr lang="pl-PL" dirty="0" smtClean="0">
                <a:latin typeface="Shadows Into Light" panose="020B0604020202020204" charset="0"/>
              </a:rPr>
              <a:t>:</a:t>
            </a:r>
            <a:r>
              <a:rPr lang="en-US" dirty="0" smtClean="0">
                <a:latin typeface="Shadows Into Light" panose="020B0604020202020204" charset="0"/>
              </a:rPr>
              <a:t>)</a:t>
            </a: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body" idx="1"/>
          </p:nvPr>
        </p:nvSpPr>
        <p:spPr>
          <a:xfrm>
            <a:off x="914400" y="2667000"/>
            <a:ext cx="75438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dirty="0" smtClean="0"/>
              <a:t>Naszym zadaniem jest umożliwić za pomocą zaimplementowanego przez nas klasyfikatora tworzenia „Idealnego kina” uwzględniając oczekiwania widzów (osób oglądających)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temat</a:t>
            </a:r>
            <a:r>
              <a:rPr lang="en-US" dirty="0"/>
              <a:t> </a:t>
            </a:r>
            <a:r>
              <a:rPr lang="en-US" dirty="0" err="1"/>
              <a:t>pojawiających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 smtClean="0"/>
              <a:t>aktorów</a:t>
            </a:r>
            <a:r>
              <a:rPr lang="en-US" dirty="0" smtClean="0"/>
              <a:t> w </a:t>
            </a:r>
            <a:r>
              <a:rPr lang="en-US" dirty="0" err="1" smtClean="0"/>
              <a:t>danym</a:t>
            </a:r>
            <a:r>
              <a:rPr lang="en-US" dirty="0" smtClean="0"/>
              <a:t> </a:t>
            </a:r>
            <a:r>
              <a:rPr lang="en-US" dirty="0" err="1" smtClean="0"/>
              <a:t>filmie</a:t>
            </a:r>
            <a:r>
              <a:rPr lang="pl-PL" dirty="0" smtClean="0"/>
              <a:t>. W teorii dany projekt ma znacznie ułatwić proces podjęcia decyzji odnośnie doboru aktorów</a:t>
            </a:r>
            <a:r>
              <a:rPr lang="en-US" dirty="0" smtClean="0"/>
              <a:t> do </a:t>
            </a:r>
            <a:r>
              <a:rPr lang="en-US" dirty="0" err="1" smtClean="0"/>
              <a:t>roli</a:t>
            </a:r>
            <a:r>
              <a:rPr lang="pl-PL" dirty="0" smtClean="0"/>
              <a:t>.</a:t>
            </a:r>
            <a:endParaRPr dirty="0"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169;p39"/>
          <p:cNvSpPr txBox="1">
            <a:spLocks/>
          </p:cNvSpPr>
          <p:nvPr/>
        </p:nvSpPr>
        <p:spPr>
          <a:xfrm>
            <a:off x="416490" y="914400"/>
            <a:ext cx="44196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 smtClean="0">
                <a:solidFill>
                  <a:srgbClr val="AACF20"/>
                </a:solidFill>
                <a:latin typeface="Shadows Into Light" panose="020B0604020202020204" charset="0"/>
              </a:rPr>
              <a:t>2.Cel</a:t>
            </a:r>
            <a:endParaRPr lang="pl-PL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>
            <a:spLocks noGrp="1"/>
          </p:cNvSpPr>
          <p:nvPr>
            <p:ph type="ctrTitle"/>
          </p:nvPr>
        </p:nvSpPr>
        <p:spPr>
          <a:xfrm>
            <a:off x="990600" y="685800"/>
            <a:ext cx="7010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>
                <a:solidFill>
                  <a:srgbClr val="AACF20"/>
                </a:solidFill>
              </a:rPr>
              <a:t>3.Dane</a:t>
            </a:r>
            <a:endParaRPr sz="6000" dirty="0">
              <a:solidFill>
                <a:srgbClr val="AACF20"/>
              </a:solidFill>
            </a:endParaRPr>
          </a:p>
        </p:txBody>
      </p:sp>
      <p:sp>
        <p:nvSpPr>
          <p:cNvPr id="170" name="Google Shape;170;p39"/>
          <p:cNvSpPr txBox="1">
            <a:spLocks noGrp="1"/>
          </p:cNvSpPr>
          <p:nvPr>
            <p:ph type="subTitle" idx="1"/>
          </p:nvPr>
        </p:nvSpPr>
        <p:spPr>
          <a:xfrm>
            <a:off x="838200" y="2286000"/>
            <a:ext cx="7620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Dane </a:t>
            </a:r>
            <a:r>
              <a:rPr lang="pl-PL" sz="2800" dirty="0">
                <a:latin typeface="Shadows Into Light" panose="020B0604020202020204" charset="0"/>
              </a:rPr>
              <a:t>pochodzą ze </a:t>
            </a:r>
            <a:r>
              <a:rPr lang="pl-PL" sz="2800" dirty="0" smtClean="0">
                <a:latin typeface="Shadows Into Light" panose="020B0604020202020204" charset="0"/>
              </a:rPr>
              <a:t>serwisu internetowego MovieLens.org.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pl-PL" sz="2800" dirty="0" smtClean="0">
                <a:latin typeface="Shadows Into Light" panose="020B0604020202020204" charset="0"/>
              </a:rPr>
              <a:t>Ranking filmów to średnia z ocen zostawionych przez użytkowników serwisu (ponad 26 </a:t>
            </a:r>
            <a:r>
              <a:rPr lang="pl-PL" sz="2800" dirty="0">
                <a:latin typeface="Shadows Into Light" panose="020B0604020202020204" charset="0"/>
              </a:rPr>
              <a:t>milionów ocen</a:t>
            </a:r>
            <a:r>
              <a:rPr lang="en-US" sz="2800" dirty="0" smtClean="0">
                <a:latin typeface="Shadows Into Light" panose="020B0604020202020204" charset="0"/>
              </a:rPr>
              <a:t> od 270 </a:t>
            </a:r>
            <a:r>
              <a:rPr lang="en-US" sz="2800" dirty="0" err="1" smtClean="0">
                <a:latin typeface="Shadows Into Light" panose="020B0604020202020204" charset="0"/>
              </a:rPr>
              <a:t>tysięcy</a:t>
            </a:r>
            <a:r>
              <a:rPr lang="en-US" sz="2800" dirty="0" smtClean="0">
                <a:latin typeface="Shadows Into Light" panose="020B0604020202020204" charset="0"/>
              </a:rPr>
              <a:t> </a:t>
            </a:r>
            <a:r>
              <a:rPr lang="en-US" sz="2800" dirty="0" err="1" smtClean="0">
                <a:latin typeface="Shadows Into Light" panose="020B0604020202020204" charset="0"/>
              </a:rPr>
              <a:t>użytkowników</a:t>
            </a:r>
            <a:r>
              <a:rPr lang="pl-PL" sz="2800" dirty="0" smtClean="0">
                <a:latin typeface="Shadows Into Light" panose="020B0604020202020204" charset="0"/>
              </a:rPr>
              <a:t>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Kompletność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endParaRPr lang="en-US" sz="2800" dirty="0">
              <a:latin typeface="Shadows Into Light" panose="020B0604020202020204" charset="0"/>
            </a:endParaRP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Duży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zakres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(45 000 </a:t>
            </a:r>
            <a:r>
              <a:rPr lang="en-US" sz="2800" dirty="0" err="1">
                <a:latin typeface="Shadows Into Light" panose="020B0604020202020204" charset="0"/>
              </a:rPr>
              <a:t>filmów</a:t>
            </a:r>
            <a:r>
              <a:rPr lang="en-US" sz="2800" dirty="0">
                <a:latin typeface="Shadows Into Light" panose="020B0604020202020204" charset="0"/>
              </a:rPr>
              <a:t>)</a:t>
            </a:r>
          </a:p>
          <a:p>
            <a:pPr lvl="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latin typeface="Shadows Into Light" panose="020B0604020202020204" charset="0"/>
              </a:rPr>
              <a:t>Balans</a:t>
            </a:r>
            <a:r>
              <a:rPr lang="en-US" sz="2800" dirty="0">
                <a:latin typeface="Shadows Into Light" panose="020B0604020202020204" charset="0"/>
              </a:rPr>
              <a:t> </a:t>
            </a:r>
            <a:r>
              <a:rPr lang="en-US" sz="2800" dirty="0" err="1">
                <a:latin typeface="Shadows Into Light" panose="020B0604020202020204" charset="0"/>
              </a:rPr>
              <a:t>danych</a:t>
            </a:r>
            <a:r>
              <a:rPr lang="en-US" sz="2800" dirty="0">
                <a:latin typeface="Shadows Into Light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Shadows Into Light" panose="020B0604020202020204" charset="0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1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sz="6000" dirty="0" smtClean="0">
                <a:solidFill>
                  <a:srgbClr val="AACF20"/>
                </a:solidFill>
              </a:rPr>
              <a:t>4.Założenia</a:t>
            </a:r>
            <a:endParaRPr sz="6000" dirty="0"/>
          </a:p>
        </p:txBody>
      </p:sp>
      <p:sp>
        <p:nvSpPr>
          <p:cNvPr id="183" name="Google Shape;183;p41"/>
          <p:cNvSpPr txBox="1">
            <a:spLocks noGrp="1"/>
          </p:cNvSpPr>
          <p:nvPr>
            <p:ph type="body" idx="1"/>
          </p:nvPr>
        </p:nvSpPr>
        <p:spPr>
          <a:xfrm>
            <a:off x="838200" y="1918650"/>
            <a:ext cx="7696199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" dirty="0" smtClean="0"/>
              <a:t>W początkowym </a:t>
            </a:r>
            <a:r>
              <a:rPr lang="en-US" dirty="0" err="1"/>
              <a:t>założeniu</a:t>
            </a:r>
            <a:r>
              <a:rPr lang="en-US" dirty="0"/>
              <a:t> </a:t>
            </a:r>
            <a:r>
              <a:rPr lang="en" dirty="0" smtClean="0"/>
              <a:t>będą uwzględniane takie dane: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pl-PL" dirty="0" err="1"/>
              <a:t>B</a:t>
            </a:r>
            <a:r>
              <a:rPr lang="en-US" dirty="0" err="1" smtClean="0"/>
              <a:t>udżet</a:t>
            </a:r>
            <a:endParaRPr dirty="0"/>
          </a:p>
          <a:p>
            <a:r>
              <a:rPr lang="pl-PL" dirty="0"/>
              <a:t>Gatunek filmowy</a:t>
            </a:r>
          </a:p>
          <a:p>
            <a:r>
              <a:rPr lang="pl-PL" dirty="0" smtClean="0"/>
              <a:t>Reżyser</a:t>
            </a:r>
            <a:endParaRPr lang="uk-UA" dirty="0" smtClean="0"/>
          </a:p>
          <a:p>
            <a:r>
              <a:rPr lang="pl-PL" dirty="0" smtClean="0"/>
              <a:t>Rok </a:t>
            </a:r>
            <a:r>
              <a:rPr lang="pl-PL" dirty="0"/>
              <a:t>produkcji </a:t>
            </a:r>
            <a:r>
              <a:rPr lang="pl-PL" dirty="0" smtClean="0"/>
              <a:t>filmu</a:t>
            </a:r>
          </a:p>
          <a:p>
            <a:endParaRPr lang="pl-PL" dirty="0"/>
          </a:p>
          <a:p>
            <a:pPr marL="76200" indent="0">
              <a:buNone/>
            </a:pPr>
            <a:r>
              <a:rPr lang="pl-PL" dirty="0" smtClean="0">
                <a:latin typeface="Shadows Into Light" panose="020B0604020202020204" charset="0"/>
              </a:rPr>
              <a:t>Oprócz tego chcielibyśmy testowo sprawdzić jak </a:t>
            </a:r>
            <a:r>
              <a:rPr lang="en-US" dirty="0" err="1">
                <a:latin typeface="Shadows Into Light" panose="020B0604020202020204" charset="0"/>
              </a:rPr>
              <a:t>wpływa</a:t>
            </a:r>
            <a:r>
              <a:rPr lang="en-US" dirty="0">
                <a:latin typeface="Shadows Into Light" panose="020B0604020202020204" charset="0"/>
              </a:rPr>
              <a:t> </a:t>
            </a:r>
            <a:r>
              <a:rPr lang="pl-PL" dirty="0" smtClean="0">
                <a:latin typeface="Shadows Into Light" panose="020B0604020202020204" charset="0"/>
              </a:rPr>
              <a:t>plakat (poster) filmu na jego ranking.</a:t>
            </a:r>
            <a:endParaRPr lang="pl-PL" dirty="0">
              <a:latin typeface="Shadows Into Light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ctrTitle" idx="4294967295"/>
          </p:nvPr>
        </p:nvSpPr>
        <p:spPr>
          <a:xfrm>
            <a:off x="1089150" y="1406812"/>
            <a:ext cx="6241800" cy="15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600" b="1" dirty="0" smtClean="0"/>
              <a:t>100</a:t>
            </a:r>
            <a:endParaRPr sz="9600" b="1" dirty="0"/>
          </a:p>
        </p:txBody>
      </p:sp>
      <p:sp>
        <p:nvSpPr>
          <p:cNvPr id="288" name="Google Shape;288;p51"/>
          <p:cNvSpPr txBox="1">
            <a:spLocks noGrp="1"/>
          </p:cNvSpPr>
          <p:nvPr>
            <p:ph type="subTitle" idx="4294967295"/>
          </p:nvPr>
        </p:nvSpPr>
        <p:spPr>
          <a:xfrm>
            <a:off x="-457200" y="1828800"/>
            <a:ext cx="577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 smtClean="0">
                <a:solidFill>
                  <a:srgbClr val="FFFFFF"/>
                </a:solidFill>
              </a:rPr>
              <a:t>Wybraliśmy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3352800" y="1383922"/>
            <a:ext cx="1714500" cy="1715250"/>
          </a:xfrm>
          <a:custGeom>
            <a:avLst/>
            <a:gdLst/>
            <a:ahLst/>
            <a:cxnLst/>
            <a:rect l="l" t="t" r="r" b="b"/>
            <a:pathLst>
              <a:path w="193177" h="68610" extrusionOk="0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51"/>
          <p:cNvSpPr/>
          <p:nvPr/>
        </p:nvSpPr>
        <p:spPr>
          <a:xfrm>
            <a:off x="3352800" y="1295400"/>
            <a:ext cx="1714500" cy="1769325"/>
          </a:xfrm>
          <a:custGeom>
            <a:avLst/>
            <a:gdLst/>
            <a:ahLst/>
            <a:cxnLst/>
            <a:rect l="l" t="t" r="r" b="b"/>
            <a:pathLst>
              <a:path w="195778" h="70773" extrusionOk="0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w="9525" cap="flat" cmpd="sng">
            <a:solidFill>
              <a:srgbClr val="50567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5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109064" y="77218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chemeClr val="tx1"/>
                </a:solidFill>
                <a:latin typeface="Shadows Into Light" panose="020B0604020202020204" charset="0"/>
              </a:rPr>
              <a:t>5.Wybór aktorów:</a:t>
            </a:r>
            <a:endParaRPr lang="en-US" sz="2800" dirty="0">
              <a:solidFill>
                <a:schemeClr val="tx1"/>
              </a:solidFill>
              <a:latin typeface="Shadows Into Light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0764" y="1949229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smtClean="0">
                <a:solidFill>
                  <a:srgbClr val="FFFFFF"/>
                </a:solidFill>
              </a:rPr>
              <a:t>aktorów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3255878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smtClean="0">
                <a:solidFill>
                  <a:srgbClr val="FFFFFF"/>
                </a:solidFill>
              </a:rPr>
              <a:t>Każdy z nich jest umieszczony na liście top 250 actors :D (po wersji idmb)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993732" y="4044418"/>
            <a:ext cx="5254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800" dirty="0" smtClean="0">
                <a:solidFill>
                  <a:schemeClr val="bg1"/>
                </a:solidFill>
              </a:rPr>
              <a:t>Średnia iłość filmów dla aktora = 67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0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5345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1729347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</a:rPr>
              <a:t>Filmów w których występują wybrane aktory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4369204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>
                <a:solidFill>
                  <a:srgbClr val="FFD966"/>
                </a:solidFill>
              </a:rPr>
              <a:t>6</a:t>
            </a:r>
            <a:r>
              <a:rPr lang="en" sz="7200" dirty="0" smtClean="0">
                <a:solidFill>
                  <a:srgbClr val="FFD966"/>
                </a:solidFill>
              </a:rPr>
              <a:t>0</a:t>
            </a:r>
            <a:r>
              <a:rPr lang="en" sz="7200" dirty="0">
                <a:solidFill>
                  <a:srgbClr val="FFD966"/>
                </a:solidFill>
              </a:rPr>
              <a:t>%</a:t>
            </a:r>
            <a:endParaRPr sz="7200" dirty="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5234550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ctrTitle" idx="4294967295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dirty="0" smtClean="0">
                <a:solidFill>
                  <a:srgbClr val="FFD966"/>
                </a:solidFill>
              </a:rPr>
              <a:t>45573</a:t>
            </a:r>
            <a:endParaRPr sz="4800" dirty="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>
            <a:spLocks noGrp="1"/>
          </p:cNvSpPr>
          <p:nvPr>
            <p:ph type="subTitle" idx="4294967295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sz="2400" dirty="0" smtClean="0">
                <a:solidFill>
                  <a:srgbClr val="FFFFFF"/>
                </a:solidFill>
              </a:rPr>
              <a:t>Iłość wszystkich filmów</a:t>
            </a:r>
            <a:endParaRPr sz="2400" dirty="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52"/>
          <p:cNvCxnSpPr/>
          <p:nvPr/>
        </p:nvCxnSpPr>
        <p:spPr>
          <a:xfrm rot="10800000">
            <a:off x="5379325" y="5082825"/>
            <a:ext cx="681000" cy="1458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52"/>
          <p:cNvCxnSpPr/>
          <p:nvPr/>
        </p:nvCxnSpPr>
        <p:spPr>
          <a:xfrm rot="10800000" flipH="1">
            <a:off x="3239300" y="4969225"/>
            <a:ext cx="591900" cy="8100"/>
          </a:xfrm>
          <a:prstGeom prst="straightConnector1">
            <a:avLst/>
          </a:prstGeom>
          <a:noFill/>
          <a:ln w="9525" cap="flat" cmpd="sng">
            <a:solidFill>
              <a:srgbClr val="FFD966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06" name="Google Shape;306;p5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9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l-PL" dirty="0"/>
              <a:t>Dane od których musimy odejść</a:t>
            </a:r>
            <a:endParaRPr dirty="0"/>
          </a:p>
        </p:txBody>
      </p:sp>
      <p:sp>
        <p:nvSpPr>
          <p:cNvPr id="239" name="Google Shape;239;p48"/>
          <p:cNvSpPr/>
          <p:nvPr/>
        </p:nvSpPr>
        <p:spPr>
          <a:xfrm>
            <a:off x="1700096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1518406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2032030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8"/>
          <p:cNvSpPr/>
          <p:nvPr/>
        </p:nvSpPr>
        <p:spPr>
          <a:xfrm>
            <a:off x="2217214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6184316" y="3814733"/>
            <a:ext cx="1369800" cy="87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/>
          <p:nvPr/>
        </p:nvSpPr>
        <p:spPr>
          <a:xfrm>
            <a:off x="6002625" y="2110802"/>
            <a:ext cx="1770300" cy="224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8"/>
          <p:cNvSpPr/>
          <p:nvPr/>
        </p:nvSpPr>
        <p:spPr>
          <a:xfrm>
            <a:off x="6519548" y="4189760"/>
            <a:ext cx="1037700" cy="50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6701432" y="4189760"/>
            <a:ext cx="606900" cy="7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 txBox="1"/>
          <p:nvPr/>
        </p:nvSpPr>
        <p:spPr>
          <a:xfrm>
            <a:off x="1574837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</a:t>
            </a:r>
            <a:r>
              <a:rPr lang="pl-PL" sz="2400" b="0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eżyser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6059055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 smtClean="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Budżet</a:t>
            </a:r>
            <a:endParaRPr sz="2400" b="0" i="0" u="none" strike="noStrike" cap="none" dirty="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38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 txBox="1"/>
          <p:nvPr/>
        </p:nvSpPr>
        <p:spPr>
          <a:xfrm>
            <a:off x="794575" y="5585725"/>
            <a:ext cx="7589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8" name="Google Shape;258;p48"/>
          <p:cNvSpPr/>
          <p:nvPr/>
        </p:nvSpPr>
        <p:spPr>
          <a:xfrm>
            <a:off x="2129131" y="2506417"/>
            <a:ext cx="548889" cy="658688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8</a:t>
            </a:fld>
            <a:endParaRPr sz="12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7" name="Google Shape;470;p63"/>
          <p:cNvSpPr/>
          <p:nvPr/>
        </p:nvSpPr>
        <p:spPr>
          <a:xfrm>
            <a:off x="6583258" y="2448648"/>
            <a:ext cx="533117" cy="71645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4294967295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60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6" name="Google Shape;386;p6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294</Words>
  <Application>Microsoft Office PowerPoint</Application>
  <PresentationFormat>On-screen Show (4:3)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Varela Round</vt:lpstr>
      <vt:lpstr>Shadows Into Light</vt:lpstr>
      <vt:lpstr>Trinculo template</vt:lpstr>
      <vt:lpstr>Przewidywanie oceny filmu na podstawie grających aktorów</vt:lpstr>
      <vt:lpstr>1.Motywacja Czemu wybraliśmy ten temat!?</vt:lpstr>
      <vt:lpstr>PowerPoint Presentation</vt:lpstr>
      <vt:lpstr>3.Dane</vt:lpstr>
      <vt:lpstr>4.Założenia</vt:lpstr>
      <vt:lpstr>100</vt:lpstr>
      <vt:lpstr>5345</vt:lpstr>
      <vt:lpstr>Dane od których musimy odejść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oceny filmu na podstawie grających aktorów</dc:title>
  <cp:lastModifiedBy>vibe</cp:lastModifiedBy>
  <cp:revision>16</cp:revision>
  <dcterms:modified xsi:type="dcterms:W3CDTF">2019-04-02T22:52:34Z</dcterms:modified>
</cp:coreProperties>
</file>