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embeddedFontLst>
    <p:embeddedFont>
      <p:font typeface="Varela Round"/>
      <p:regular r:id="rId36"/>
    </p:embeddedFont>
    <p:embeddedFont>
      <p:font typeface="Shadows Into Light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D4D6A7-83DF-48C6-B545-DAF9064913AD}">
  <a:tblStyle styleId="{38D4D6A7-83DF-48C6-B545-DAF906491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hadowsIntoLight-regular.fntdata"/><Relationship Id="rId14" Type="http://schemas.openxmlformats.org/officeDocument/2006/relationships/slide" Target="slides/slide8.xml"/><Relationship Id="rId36" Type="http://schemas.openxmlformats.org/officeDocument/2006/relationships/font" Target="fonts/VarelaRoun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052252e_15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052252e_1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694cd56_0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ebab2bdb_157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4ebab2bdb_157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54" name="Google Shape;54;p11"/>
          <p:cNvSpPr/>
          <p:nvPr/>
        </p:nvSpPr>
        <p:spPr>
          <a:xfrm>
            <a:off x="3120675" y="1533250"/>
            <a:ext cx="3060325" cy="15325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Google Shape;55;p11"/>
          <p:cNvSpPr/>
          <p:nvPr/>
        </p:nvSpPr>
        <p:spPr>
          <a:xfrm>
            <a:off x="3068250" y="1577725"/>
            <a:ext cx="3226850" cy="15875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any color">
  <p:cSld name="BLANK_2">
    <p:bg>
      <p:bgPr>
        <a:solidFill>
          <a:srgbClr val="B7B7B7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yellow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4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idx="1" type="body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94" name="Google Shape;94;p25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" name="Google Shape;95;p25"/>
          <p:cNvSpPr/>
          <p:nvPr/>
        </p:nvSpPr>
        <p:spPr>
          <a:xfrm>
            <a:off x="3950607" y="1571221"/>
            <a:ext cx="1308410" cy="1159079"/>
          </a:xfrm>
          <a:custGeom>
            <a:rect b="b" l="l" r="r" t="t"/>
            <a:pathLst>
              <a:path extrusionOk="0" h="52447" w="59251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Google Shape;96;p25"/>
          <p:cNvSpPr/>
          <p:nvPr/>
        </p:nvSpPr>
        <p:spPr>
          <a:xfrm>
            <a:off x="3874668" y="1485125"/>
            <a:ext cx="1394664" cy="1302552"/>
          </a:xfrm>
          <a:custGeom>
            <a:rect b="b" l="l" r="r" t="t"/>
            <a:pathLst>
              <a:path extrusionOk="0" h="58939" w="63157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1" name="Google Shape;101;p26"/>
          <p:cNvSpPr/>
          <p:nvPr/>
        </p:nvSpPr>
        <p:spPr>
          <a:xfrm>
            <a:off x="3120675" y="1533250"/>
            <a:ext cx="3060325" cy="15325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26"/>
          <p:cNvSpPr/>
          <p:nvPr/>
        </p:nvSpPr>
        <p:spPr>
          <a:xfrm>
            <a:off x="3068250" y="1577725"/>
            <a:ext cx="3226850" cy="15875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108" name="Google Shape;108;p27"/>
          <p:cNvSpPr/>
          <p:nvPr/>
        </p:nvSpPr>
        <p:spPr>
          <a:xfrm>
            <a:off x="3120675" y="1533250"/>
            <a:ext cx="3060325" cy="15325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27"/>
          <p:cNvSpPr/>
          <p:nvPr/>
        </p:nvSpPr>
        <p:spPr>
          <a:xfrm>
            <a:off x="3068250" y="1577725"/>
            <a:ext cx="3226850" cy="15875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28"/>
          <p:cNvSpPr txBox="1"/>
          <p:nvPr>
            <p:ph idx="2" type="body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28"/>
          <p:cNvSpPr txBox="1"/>
          <p:nvPr>
            <p:ph idx="3" type="body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116" name="Google Shape;116;p28"/>
          <p:cNvSpPr/>
          <p:nvPr/>
        </p:nvSpPr>
        <p:spPr>
          <a:xfrm>
            <a:off x="3120675" y="1533250"/>
            <a:ext cx="3060325" cy="15325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28"/>
          <p:cNvSpPr/>
          <p:nvPr/>
        </p:nvSpPr>
        <p:spPr>
          <a:xfrm>
            <a:off x="3068250" y="1577725"/>
            <a:ext cx="3226850" cy="15875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121" name="Google Shape;121;p29"/>
          <p:cNvSpPr/>
          <p:nvPr/>
        </p:nvSpPr>
        <p:spPr>
          <a:xfrm>
            <a:off x="3120675" y="1533250"/>
            <a:ext cx="3060325" cy="15325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29"/>
          <p:cNvSpPr/>
          <p:nvPr/>
        </p:nvSpPr>
        <p:spPr>
          <a:xfrm>
            <a:off x="3068250" y="1577725"/>
            <a:ext cx="3226850" cy="15875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magenta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magenta">
  <p:cSld name="BLANK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ue">
  <p:cSld name="TITLE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400"/>
              <a:buNone/>
              <a:defRPr>
                <a:solidFill>
                  <a:srgbClr val="979CB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000"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27" name="Google Shape;27;p7"/>
          <p:cNvSpPr txBox="1"/>
          <p:nvPr/>
        </p:nvSpPr>
        <p:spPr>
          <a:xfrm>
            <a:off x="3593400" y="1651425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979CB8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rgbClr val="979CB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3950607" y="1571221"/>
            <a:ext cx="1308410" cy="1159079"/>
          </a:xfrm>
          <a:custGeom>
            <a:rect b="b" l="l" r="r" t="t"/>
            <a:pathLst>
              <a:path extrusionOk="0" h="52447" w="59251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Google Shape;29;p7"/>
          <p:cNvSpPr/>
          <p:nvPr/>
        </p:nvSpPr>
        <p:spPr>
          <a:xfrm>
            <a:off x="3874668" y="1485125"/>
            <a:ext cx="1394664" cy="1302552"/>
          </a:xfrm>
          <a:custGeom>
            <a:rect b="b" l="l" r="r" t="t"/>
            <a:pathLst>
              <a:path extrusionOk="0" h="58939" w="63157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3120675" y="1533250"/>
            <a:ext cx="3060325" cy="15325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Google Shape;35;p8"/>
          <p:cNvSpPr/>
          <p:nvPr/>
        </p:nvSpPr>
        <p:spPr>
          <a:xfrm>
            <a:off x="3068250" y="1577725"/>
            <a:ext cx="3226850" cy="15875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3120675" y="1533250"/>
            <a:ext cx="3060325" cy="15325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Google Shape;42;p9"/>
          <p:cNvSpPr/>
          <p:nvPr/>
        </p:nvSpPr>
        <p:spPr>
          <a:xfrm>
            <a:off x="3068250" y="1577725"/>
            <a:ext cx="3226850" cy="15875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9" name="Google Shape;49;p10"/>
          <p:cNvSpPr/>
          <p:nvPr/>
        </p:nvSpPr>
        <p:spPr>
          <a:xfrm>
            <a:off x="3120675" y="1533250"/>
            <a:ext cx="3060325" cy="15325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Google Shape;50;p10"/>
          <p:cNvSpPr/>
          <p:nvPr/>
        </p:nvSpPr>
        <p:spPr>
          <a:xfrm>
            <a:off x="3068250" y="1577725"/>
            <a:ext cx="3226850" cy="15875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rgbClr val="979CB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824550" y="689775"/>
            <a:ext cx="75477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3000"/>
              <a:buFont typeface="Shadows Into Light"/>
              <a:buNone/>
              <a:defRPr sz="3000">
                <a:solidFill>
                  <a:srgbClr val="505670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505670"/>
              </a:buClr>
              <a:buSzPts val="2400"/>
              <a:buFont typeface="Varela Round"/>
              <a:buChar char="▧"/>
              <a:defRPr sz="24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○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2000"/>
              <a:buFont typeface="Varela Round"/>
              <a:buChar char="■"/>
              <a:defRPr sz="20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●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○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600"/>
              <a:buFont typeface="Varela Round"/>
              <a:buChar char="■"/>
              <a:defRPr sz="16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r">
              <a:buNone/>
              <a:defRPr sz="13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www.pixeden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dafont.com/shadows-into-light.font" TargetMode="External"/><Relationship Id="rId4" Type="http://schemas.openxmlformats.org/officeDocument/2006/relationships/hyperlink" Target="https://www.fontsquirrel.com/fonts/varela-roun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ctrTitle"/>
          </p:nvPr>
        </p:nvSpPr>
        <p:spPr>
          <a:xfrm>
            <a:off x="1630650" y="2655750"/>
            <a:ext cx="58827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sp>
        <p:nvSpPr>
          <p:cNvPr id="142" name="Google Shape;142;p36"/>
          <p:cNvSpPr/>
          <p:nvPr/>
        </p:nvSpPr>
        <p:spPr>
          <a:xfrm rot="-4140551">
            <a:off x="2545345" y="1556493"/>
            <a:ext cx="402308" cy="1167266"/>
          </a:xfrm>
          <a:custGeom>
            <a:rect b="b" l="l" r="r" t="t"/>
            <a:pathLst>
              <a:path extrusionOk="0" h="89819" w="30959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143" name="Google Shape;143;p36"/>
          <p:cNvSpPr/>
          <p:nvPr/>
        </p:nvSpPr>
        <p:spPr>
          <a:xfrm>
            <a:off x="2496775" y="4255850"/>
            <a:ext cx="3153375" cy="34500"/>
          </a:xfrm>
          <a:custGeom>
            <a:rect b="b" l="l" r="r" t="t"/>
            <a:pathLst>
              <a:path extrusionOk="0" h="1380" w="126135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Google Shape;144;p36"/>
          <p:cNvSpPr/>
          <p:nvPr/>
        </p:nvSpPr>
        <p:spPr>
          <a:xfrm>
            <a:off x="2423800" y="4303603"/>
            <a:ext cx="3177700" cy="41425"/>
          </a:xfrm>
          <a:custGeom>
            <a:rect b="b" l="l" r="r" t="t"/>
            <a:pathLst>
              <a:path extrusionOk="0" h="1657" w="127108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5" name="Google Shape;145;p36"/>
          <p:cNvCxnSpPr/>
          <p:nvPr/>
        </p:nvCxnSpPr>
        <p:spPr>
          <a:xfrm flipH="1" rot="10800000">
            <a:off x="3927513" y="2011400"/>
            <a:ext cx="291900" cy="543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146" name="Google Shape;146;p36"/>
          <p:cNvSpPr/>
          <p:nvPr/>
        </p:nvSpPr>
        <p:spPr>
          <a:xfrm>
            <a:off x="5064442" y="2448192"/>
            <a:ext cx="1345200" cy="1025100"/>
          </a:xfrm>
          <a:custGeom>
            <a:rect b="b" l="l" r="r" t="t"/>
            <a:pathLst>
              <a:path extrusionOk="0" h="41004" w="53808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6" name="Google Shape;216;p45"/>
          <p:cNvSpPr txBox="1"/>
          <p:nvPr>
            <p:ph idx="1" type="body"/>
          </p:nvPr>
        </p:nvSpPr>
        <p:spPr>
          <a:xfrm>
            <a:off x="4954625" y="2172500"/>
            <a:ext cx="3080400" cy="29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descr="coffee.jpg" id="217" name="Google Shape;2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25" y="2306275"/>
            <a:ext cx="2731800" cy="2731800"/>
          </a:xfrm>
          <a:prstGeom prst="rect">
            <a:avLst/>
          </a:prstGeom>
          <a:noFill/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18" name="Google Shape;218;p45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/>
          <p:nvPr/>
        </p:nvSpPr>
        <p:spPr>
          <a:xfrm>
            <a:off x="5484550" y="2311500"/>
            <a:ext cx="2828400" cy="2786100"/>
          </a:xfrm>
          <a:prstGeom prst="wedgeEllipseCallout">
            <a:avLst>
              <a:gd fmla="val -44197" name="adj1"/>
              <a:gd fmla="val -43407" name="adj2"/>
            </a:avLst>
          </a:prstGeom>
          <a:solidFill>
            <a:srgbClr val="FFFFFF">
              <a:alpha val="79230"/>
            </a:srgbClr>
          </a:solidFill>
          <a:ln cap="flat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ABC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Want big impact?</a:t>
            </a:r>
            <a:endParaRPr sz="3600">
              <a:solidFill>
                <a:srgbClr val="01ABC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Use big image</a:t>
            </a:r>
            <a:endParaRPr sz="18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6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/>
          <p:nvPr/>
        </p:nvSpPr>
        <p:spPr>
          <a:xfrm>
            <a:off x="3349133" y="2223000"/>
            <a:ext cx="2412000" cy="2412000"/>
          </a:xfrm>
          <a:prstGeom prst="ellipse">
            <a:avLst/>
          </a:prstGeom>
          <a:solidFill>
            <a:srgbClr val="AACF20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Green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0" name="Google Shape;230;p47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1" name="Google Shape;231;p47"/>
          <p:cNvSpPr/>
          <p:nvPr/>
        </p:nvSpPr>
        <p:spPr>
          <a:xfrm>
            <a:off x="1173309" y="2223000"/>
            <a:ext cx="2412000" cy="2412000"/>
          </a:xfrm>
          <a:prstGeom prst="ellipse">
            <a:avLst/>
          </a:prstGeom>
          <a:noFill/>
          <a:ln cap="flat" cmpd="sng" w="9525">
            <a:solidFill>
              <a:srgbClr val="01ABC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Blue</a:t>
            </a:r>
            <a:endParaRPr sz="240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2" name="Google Shape;232;p47"/>
          <p:cNvSpPr/>
          <p:nvPr/>
        </p:nvSpPr>
        <p:spPr>
          <a:xfrm>
            <a:off x="5558691" y="2223000"/>
            <a:ext cx="2412000" cy="2412000"/>
          </a:xfrm>
          <a:prstGeom prst="ellipse">
            <a:avLst/>
          </a:prstGeom>
          <a:noFill/>
          <a:ln cap="flat" cmpd="sng" w="9525">
            <a:solidFill>
              <a:srgbClr val="F9AC0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9AC08"/>
                </a:solidFill>
                <a:latin typeface="Varela Round"/>
                <a:ea typeface="Varela Round"/>
                <a:cs typeface="Varela Round"/>
                <a:sym typeface="Varela Round"/>
              </a:rPr>
              <a:t>Yellow</a:t>
            </a:r>
            <a:endParaRPr sz="2400">
              <a:solidFill>
                <a:srgbClr val="F9AC08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Diagrams to explain complex ideas</a:t>
            </a:r>
            <a:endParaRPr/>
          </a:p>
        </p:txBody>
      </p:sp>
      <p:sp>
        <p:nvSpPr>
          <p:cNvPr id="239" name="Google Shape;239;p48"/>
          <p:cNvSpPr/>
          <p:nvPr/>
        </p:nvSpPr>
        <p:spPr>
          <a:xfrm>
            <a:off x="1700096" y="3814733"/>
            <a:ext cx="1369800" cy="876900"/>
          </a:xfrm>
          <a:custGeom>
            <a:rect b="b" l="l" r="r" t="t"/>
            <a:pathLst>
              <a:path extrusionOk="0" h="120000" w="12000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677E1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8"/>
          <p:cNvSpPr/>
          <p:nvPr/>
        </p:nvSpPr>
        <p:spPr>
          <a:xfrm>
            <a:off x="1518406" y="2110802"/>
            <a:ext cx="1770300" cy="22455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AACF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48"/>
          <p:cNvSpPr/>
          <p:nvPr/>
        </p:nvSpPr>
        <p:spPr>
          <a:xfrm>
            <a:off x="2032030" y="4189760"/>
            <a:ext cx="1037700" cy="501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7F9B1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8"/>
          <p:cNvSpPr/>
          <p:nvPr/>
        </p:nvSpPr>
        <p:spPr>
          <a:xfrm>
            <a:off x="2217214" y="4189760"/>
            <a:ext cx="606900" cy="795600"/>
          </a:xfrm>
          <a:custGeom>
            <a:rect b="b" l="l" r="r" t="t"/>
            <a:pathLst>
              <a:path extrusionOk="0" h="120000" w="12000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BEE82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3868541" y="3814733"/>
            <a:ext cx="1369800" cy="876900"/>
          </a:xfrm>
          <a:custGeom>
            <a:rect b="b" l="l" r="r" t="t"/>
            <a:pathLst>
              <a:path extrusionOk="0" h="120000" w="12000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005F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/>
          <p:nvPr/>
        </p:nvSpPr>
        <p:spPr>
          <a:xfrm>
            <a:off x="3686850" y="2110802"/>
            <a:ext cx="1770300" cy="22455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01ABC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8"/>
          <p:cNvSpPr/>
          <p:nvPr/>
        </p:nvSpPr>
        <p:spPr>
          <a:xfrm>
            <a:off x="4200474" y="4189760"/>
            <a:ext cx="1037700" cy="501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008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4385657" y="4189760"/>
            <a:ext cx="606900" cy="795600"/>
          </a:xfrm>
          <a:custGeom>
            <a:rect b="b" l="l" r="r" t="t"/>
            <a:pathLst>
              <a:path extrusionOk="0" h="120000" w="12000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01CC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6036984" y="3814733"/>
            <a:ext cx="1369800" cy="876900"/>
          </a:xfrm>
          <a:custGeom>
            <a:rect b="b" l="l" r="r" t="t"/>
            <a:pathLst>
              <a:path extrusionOk="0" h="120000" w="120000">
                <a:moveTo>
                  <a:pt x="33265" y="45896"/>
                </a:moveTo>
                <a:lnTo>
                  <a:pt x="0" y="58007"/>
                </a:lnTo>
                <a:lnTo>
                  <a:pt x="29081" y="120000"/>
                </a:lnTo>
                <a:lnTo>
                  <a:pt x="120000" y="72031"/>
                </a:lnTo>
                <a:lnTo>
                  <a:pt x="120000" y="0"/>
                </a:lnTo>
                <a:lnTo>
                  <a:pt x="33265" y="45896"/>
                </a:lnTo>
                <a:close/>
              </a:path>
            </a:pathLst>
          </a:custGeom>
          <a:solidFill>
            <a:srgbClr val="9B6B0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8"/>
          <p:cNvSpPr/>
          <p:nvPr/>
        </p:nvSpPr>
        <p:spPr>
          <a:xfrm>
            <a:off x="5855294" y="2110802"/>
            <a:ext cx="1770300" cy="2245500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20000"/>
                </a:lnTo>
                <a:lnTo>
                  <a:pt x="120000" y="93236"/>
                </a:lnTo>
                <a:lnTo>
                  <a:pt x="120000" y="0"/>
                </a:lnTo>
                <a:close/>
              </a:path>
            </a:pathLst>
          </a:custGeom>
          <a:solidFill>
            <a:srgbClr val="F9AC0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8"/>
          <p:cNvSpPr/>
          <p:nvPr/>
        </p:nvSpPr>
        <p:spPr>
          <a:xfrm>
            <a:off x="6368918" y="4189760"/>
            <a:ext cx="1037700" cy="5019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21414" y="35916"/>
                </a:lnTo>
                <a:lnTo>
                  <a:pt x="55622" y="36194"/>
                </a:lnTo>
                <a:lnTo>
                  <a:pt x="89158" y="3341"/>
                </a:lnTo>
                <a:lnTo>
                  <a:pt x="91582" y="0"/>
                </a:lnTo>
                <a:lnTo>
                  <a:pt x="119999" y="36194"/>
                </a:lnTo>
                <a:lnTo>
                  <a:pt x="0" y="120000"/>
                </a:lnTo>
                <a:close/>
              </a:path>
            </a:pathLst>
          </a:custGeom>
          <a:solidFill>
            <a:srgbClr val="C487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8"/>
          <p:cNvSpPr/>
          <p:nvPr/>
        </p:nvSpPr>
        <p:spPr>
          <a:xfrm>
            <a:off x="6554102" y="4189760"/>
            <a:ext cx="606900" cy="795600"/>
          </a:xfrm>
          <a:custGeom>
            <a:rect b="b" l="l" r="r" t="t"/>
            <a:pathLst>
              <a:path extrusionOk="0" h="120000" w="120000">
                <a:moveTo>
                  <a:pt x="0" y="22664"/>
                </a:moveTo>
                <a:lnTo>
                  <a:pt x="58963" y="119999"/>
                </a:lnTo>
                <a:lnTo>
                  <a:pt x="120000" y="0"/>
                </a:lnTo>
                <a:lnTo>
                  <a:pt x="0" y="22664"/>
                </a:lnTo>
                <a:close/>
              </a:path>
            </a:pathLst>
          </a:custGeom>
          <a:solidFill>
            <a:srgbClr val="FFB008">
              <a:alpha val="9392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 txBox="1"/>
          <p:nvPr/>
        </p:nvSpPr>
        <p:spPr>
          <a:xfrm>
            <a:off x="1574837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b="0" i="0" sz="2400" u="none" cap="none" strike="noStrike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2" name="Google Shape;252;p48"/>
          <p:cNvSpPr txBox="1"/>
          <p:nvPr/>
        </p:nvSpPr>
        <p:spPr>
          <a:xfrm>
            <a:off x="3743280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b="0" i="0" sz="2400" u="none" cap="none" strike="noStrike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3" name="Google Shape;253;p48"/>
          <p:cNvSpPr txBox="1"/>
          <p:nvPr/>
        </p:nvSpPr>
        <p:spPr>
          <a:xfrm>
            <a:off x="5911725" y="3265464"/>
            <a:ext cx="16575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Sample text</a:t>
            </a:r>
            <a:endParaRPr b="0" i="0" sz="2400" u="none" cap="none" strike="noStrike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50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375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38" y="5103213"/>
            <a:ext cx="28098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8"/>
          <p:cNvSpPr txBox="1"/>
          <p:nvPr/>
        </p:nvSpPr>
        <p:spPr>
          <a:xfrm>
            <a:off x="794575" y="5585725"/>
            <a:ext cx="7589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Diagram featured by </a:t>
            </a:r>
            <a:r>
              <a:rPr b="1" lang="en" sz="1600" u="sng">
                <a:solidFill>
                  <a:srgbClr val="00839F"/>
                </a:solidFill>
                <a:latin typeface="Shadows Into Light"/>
                <a:ea typeface="Shadows Into Light"/>
                <a:cs typeface="Shadows Into Light"/>
                <a:sym typeface="Shadows Into Light"/>
                <a:hlinkClick r:id="rId4"/>
              </a:rPr>
              <a:t>http://slidemodel.com</a:t>
            </a:r>
            <a:endParaRPr sz="1600">
              <a:solidFill>
                <a:srgbClr val="00839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258" name="Google Shape;258;p48"/>
          <p:cNvSpPr/>
          <p:nvPr/>
        </p:nvSpPr>
        <p:spPr>
          <a:xfrm>
            <a:off x="2129131" y="2506417"/>
            <a:ext cx="548889" cy="658688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8"/>
          <p:cNvSpPr/>
          <p:nvPr/>
        </p:nvSpPr>
        <p:spPr>
          <a:xfrm>
            <a:off x="4186940" y="2467169"/>
            <a:ext cx="770118" cy="737185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8"/>
          <p:cNvSpPr/>
          <p:nvPr/>
        </p:nvSpPr>
        <p:spPr>
          <a:xfrm>
            <a:off x="6407333" y="2500101"/>
            <a:ext cx="666288" cy="671320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979CB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sz="1200">
              <a:solidFill>
                <a:srgbClr val="979CB8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7" name="Google Shape;267;p49"/>
          <p:cNvGraphicFramePr/>
          <p:nvPr/>
        </p:nvGraphicFramePr>
        <p:xfrm>
          <a:off x="1620450" y="200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{38D4D6A7-83DF-48C6-B545-DAF9064913AD}</a:tableStyleId>
              </a:tblPr>
              <a:tblGrid>
                <a:gridCol w="1513875"/>
                <a:gridCol w="1513875"/>
                <a:gridCol w="1513875"/>
                <a:gridCol w="1513875"/>
              </a:tblGrid>
              <a:tr h="71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</a:tr>
              <a:tr h="71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79CB8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79CB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p49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esbozo_n_50-01.png" id="273" name="Google Shape;27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0" y="1841200"/>
            <a:ext cx="7563251" cy="382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5" name="Google Shape;275;p50"/>
          <p:cNvSpPr/>
          <p:nvPr/>
        </p:nvSpPr>
        <p:spPr>
          <a:xfrm>
            <a:off x="2128075" y="2755700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9AC0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6" name="Google Shape;276;p50"/>
          <p:cNvSpPr/>
          <p:nvPr/>
        </p:nvSpPr>
        <p:spPr>
          <a:xfrm rot="8100000">
            <a:off x="3929185" y="28485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0"/>
          <p:cNvSpPr/>
          <p:nvPr/>
        </p:nvSpPr>
        <p:spPr>
          <a:xfrm rot="8100000">
            <a:off x="1476635" y="29243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0"/>
          <p:cNvSpPr/>
          <p:nvPr/>
        </p:nvSpPr>
        <p:spPr>
          <a:xfrm rot="8100000">
            <a:off x="2706810" y="48593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0"/>
          <p:cNvSpPr/>
          <p:nvPr/>
        </p:nvSpPr>
        <p:spPr>
          <a:xfrm rot="8100000">
            <a:off x="4201635" y="3678790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/>
          <p:nvPr/>
        </p:nvSpPr>
        <p:spPr>
          <a:xfrm rot="8100000">
            <a:off x="6551810" y="32214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0"/>
          <p:cNvSpPr/>
          <p:nvPr/>
        </p:nvSpPr>
        <p:spPr>
          <a:xfrm rot="8100000">
            <a:off x="7090335" y="48107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EA3A68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0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idx="4294967295" type="ctrTitle"/>
          </p:nvPr>
        </p:nvSpPr>
        <p:spPr>
          <a:xfrm>
            <a:off x="1451100" y="1882525"/>
            <a:ext cx="6241800" cy="1546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288" name="Google Shape;288;p51"/>
          <p:cNvSpPr txBox="1"/>
          <p:nvPr>
            <p:ph idx="4294967295" type="subTitle"/>
          </p:nvPr>
        </p:nvSpPr>
        <p:spPr>
          <a:xfrm>
            <a:off x="1684500" y="3558150"/>
            <a:ext cx="57750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1"/>
          <p:cNvSpPr/>
          <p:nvPr/>
        </p:nvSpPr>
        <p:spPr>
          <a:xfrm>
            <a:off x="2080100" y="1705105"/>
            <a:ext cx="4829425" cy="1715250"/>
          </a:xfrm>
          <a:custGeom>
            <a:rect b="b" l="l" r="r" t="t"/>
            <a:pathLst>
              <a:path extrusionOk="0" h="68610" w="193177">
                <a:moveTo>
                  <a:pt x="0" y="9488"/>
                </a:moveTo>
                <a:cubicBezTo>
                  <a:pt x="1258" y="19869"/>
                  <a:pt x="3068" y="30192"/>
                  <a:pt x="3891" y="40616"/>
                </a:cubicBezTo>
                <a:cubicBezTo>
                  <a:pt x="4487" y="48159"/>
                  <a:pt x="182" y="56547"/>
                  <a:pt x="3567" y="63314"/>
                </a:cubicBezTo>
                <a:cubicBezTo>
                  <a:pt x="4874" y="65926"/>
                  <a:pt x="9402" y="63638"/>
                  <a:pt x="12322" y="63638"/>
                </a:cubicBezTo>
                <a:cubicBezTo>
                  <a:pt x="21833" y="63638"/>
                  <a:pt x="31346" y="63485"/>
                  <a:pt x="40856" y="63638"/>
                </a:cubicBezTo>
                <a:cubicBezTo>
                  <a:pt x="63900" y="64009"/>
                  <a:pt x="86876" y="66657"/>
                  <a:pt x="109922" y="66881"/>
                </a:cubicBezTo>
                <a:cubicBezTo>
                  <a:pt x="127332" y="67050"/>
                  <a:pt x="144724" y="68044"/>
                  <a:pt x="162128" y="68502"/>
                </a:cubicBezTo>
                <a:cubicBezTo>
                  <a:pt x="170351" y="68718"/>
                  <a:pt x="178584" y="67998"/>
                  <a:pt x="186771" y="67205"/>
                </a:cubicBezTo>
                <a:cubicBezTo>
                  <a:pt x="188311" y="67056"/>
                  <a:pt x="191162" y="67772"/>
                  <a:pt x="191311" y="66232"/>
                </a:cubicBezTo>
                <a:cubicBezTo>
                  <a:pt x="192717" y="51707"/>
                  <a:pt x="189692" y="37019"/>
                  <a:pt x="190662" y="22458"/>
                </a:cubicBezTo>
                <a:cubicBezTo>
                  <a:pt x="191115" y="15664"/>
                  <a:pt x="196037" y="6211"/>
                  <a:pt x="190662" y="2030"/>
                </a:cubicBezTo>
                <a:cubicBezTo>
                  <a:pt x="185541" y="-1954"/>
                  <a:pt x="177696" y="1381"/>
                  <a:pt x="171207" y="1381"/>
                </a:cubicBezTo>
                <a:cubicBezTo>
                  <a:pt x="155624" y="1381"/>
                  <a:pt x="140081" y="2960"/>
                  <a:pt x="124514" y="3651"/>
                </a:cubicBezTo>
                <a:cubicBezTo>
                  <a:pt x="83458" y="5474"/>
                  <a:pt x="42393" y="7866"/>
                  <a:pt x="1297" y="7866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51"/>
          <p:cNvSpPr/>
          <p:nvPr/>
        </p:nvSpPr>
        <p:spPr>
          <a:xfrm>
            <a:off x="2088200" y="1733025"/>
            <a:ext cx="4894450" cy="1769325"/>
          </a:xfrm>
          <a:custGeom>
            <a:rect b="b" l="l" r="r" t="t"/>
            <a:pathLst>
              <a:path extrusionOk="0" h="70773" w="195778">
                <a:moveTo>
                  <a:pt x="2270" y="3507"/>
                </a:moveTo>
                <a:cubicBezTo>
                  <a:pt x="4760" y="17456"/>
                  <a:pt x="5300" y="31885"/>
                  <a:pt x="3891" y="45984"/>
                </a:cubicBezTo>
                <a:cubicBezTo>
                  <a:pt x="3385" y="51043"/>
                  <a:pt x="3634" y="56154"/>
                  <a:pt x="3243" y="61224"/>
                </a:cubicBezTo>
                <a:cubicBezTo>
                  <a:pt x="3118" y="62844"/>
                  <a:pt x="1635" y="65090"/>
                  <a:pt x="2918" y="66088"/>
                </a:cubicBezTo>
                <a:cubicBezTo>
                  <a:pt x="6851" y="69147"/>
                  <a:pt x="12877" y="66553"/>
                  <a:pt x="17834" y="67061"/>
                </a:cubicBezTo>
                <a:cubicBezTo>
                  <a:pt x="22382" y="67527"/>
                  <a:pt x="26883" y="68542"/>
                  <a:pt x="31453" y="68682"/>
                </a:cubicBezTo>
                <a:cubicBezTo>
                  <a:pt x="56843" y="69463"/>
                  <a:pt x="82251" y="69655"/>
                  <a:pt x="107653" y="69655"/>
                </a:cubicBezTo>
                <a:cubicBezTo>
                  <a:pt x="127324" y="69655"/>
                  <a:pt x="146996" y="69655"/>
                  <a:pt x="166667" y="69655"/>
                </a:cubicBezTo>
                <a:cubicBezTo>
                  <a:pt x="175872" y="69655"/>
                  <a:pt x="192100" y="74141"/>
                  <a:pt x="193905" y="65115"/>
                </a:cubicBezTo>
                <a:cubicBezTo>
                  <a:pt x="196535" y="51962"/>
                  <a:pt x="195526" y="38321"/>
                  <a:pt x="195526" y="24908"/>
                </a:cubicBezTo>
                <a:cubicBezTo>
                  <a:pt x="195526" y="19055"/>
                  <a:pt x="194229" y="13251"/>
                  <a:pt x="194229" y="7398"/>
                </a:cubicBezTo>
                <a:cubicBezTo>
                  <a:pt x="194229" y="5105"/>
                  <a:pt x="195533" y="856"/>
                  <a:pt x="193256" y="588"/>
                </a:cubicBezTo>
                <a:cubicBezTo>
                  <a:pt x="171487" y="-1973"/>
                  <a:pt x="149636" y="5100"/>
                  <a:pt x="127757" y="6425"/>
                </a:cubicBezTo>
                <a:cubicBezTo>
                  <a:pt x="85244" y="8999"/>
                  <a:pt x="42525" y="6003"/>
                  <a:pt x="0" y="8371"/>
                </a:cubicBezTo>
              </a:path>
            </a:pathLst>
          </a:custGeom>
          <a:noFill/>
          <a:ln cap="flat" cmpd="sng" w="9525">
            <a:solidFill>
              <a:srgbClr val="50567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Google Shape;291;p51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4294967295" type="ctrTitle"/>
          </p:nvPr>
        </p:nvSpPr>
        <p:spPr>
          <a:xfrm>
            <a:off x="1114650" y="864000"/>
            <a:ext cx="69147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89,526,124$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97" name="Google Shape;297;p52"/>
          <p:cNvSpPr txBox="1"/>
          <p:nvPr>
            <p:ph idx="4294967295" type="subTitle"/>
          </p:nvPr>
        </p:nvSpPr>
        <p:spPr>
          <a:xfrm>
            <a:off x="1114650" y="1729347"/>
            <a:ext cx="6914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8" name="Google Shape;298;p52"/>
          <p:cNvSpPr txBox="1"/>
          <p:nvPr>
            <p:ph idx="4294967295" type="ctrTitle"/>
          </p:nvPr>
        </p:nvSpPr>
        <p:spPr>
          <a:xfrm>
            <a:off x="1114650" y="4369204"/>
            <a:ext cx="69147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100%</a:t>
            </a:r>
            <a:endParaRPr sz="7200">
              <a:solidFill>
                <a:srgbClr val="FFD966"/>
              </a:solidFill>
            </a:endParaRPr>
          </a:p>
        </p:txBody>
      </p:sp>
      <p:sp>
        <p:nvSpPr>
          <p:cNvPr id="299" name="Google Shape;299;p52"/>
          <p:cNvSpPr txBox="1"/>
          <p:nvPr>
            <p:ph idx="4294967295" type="subTitle"/>
          </p:nvPr>
        </p:nvSpPr>
        <p:spPr>
          <a:xfrm>
            <a:off x="1114650" y="5234550"/>
            <a:ext cx="6914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0" name="Google Shape;300;p52"/>
          <p:cNvSpPr txBox="1"/>
          <p:nvPr>
            <p:ph idx="4294967295" type="ctrTitle"/>
          </p:nvPr>
        </p:nvSpPr>
        <p:spPr>
          <a:xfrm>
            <a:off x="1114650" y="2616602"/>
            <a:ext cx="69147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D966"/>
                </a:solidFill>
              </a:rPr>
              <a:t>185,244</a:t>
            </a:r>
            <a:r>
              <a:rPr lang="en" sz="4800">
                <a:solidFill>
                  <a:srgbClr val="FFD966"/>
                </a:solidFill>
              </a:rPr>
              <a:t> users</a:t>
            </a:r>
            <a:endParaRPr sz="4800">
              <a:solidFill>
                <a:srgbClr val="FFD966"/>
              </a:solidFill>
            </a:endParaRPr>
          </a:p>
        </p:txBody>
      </p:sp>
      <p:sp>
        <p:nvSpPr>
          <p:cNvPr id="301" name="Google Shape;301;p52"/>
          <p:cNvSpPr txBox="1"/>
          <p:nvPr>
            <p:ph idx="4294967295" type="subTitle"/>
          </p:nvPr>
        </p:nvSpPr>
        <p:spPr>
          <a:xfrm>
            <a:off x="1114650" y="3481948"/>
            <a:ext cx="6914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302" name="Google Shape;302;p52"/>
          <p:cNvCxnSpPr/>
          <p:nvPr/>
        </p:nvCxnSpPr>
        <p:spPr>
          <a:xfrm flipH="1">
            <a:off x="5241500" y="4385550"/>
            <a:ext cx="640500" cy="2838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52"/>
          <p:cNvCxnSpPr/>
          <p:nvPr/>
        </p:nvCxnSpPr>
        <p:spPr>
          <a:xfrm rot="10800000">
            <a:off x="5379325" y="5082825"/>
            <a:ext cx="681000" cy="1458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52"/>
          <p:cNvCxnSpPr/>
          <p:nvPr/>
        </p:nvCxnSpPr>
        <p:spPr>
          <a:xfrm>
            <a:off x="3644625" y="4304500"/>
            <a:ext cx="251400" cy="2919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52"/>
          <p:cNvCxnSpPr/>
          <p:nvPr/>
        </p:nvCxnSpPr>
        <p:spPr>
          <a:xfrm flipH="1" rot="10800000">
            <a:off x="3239300" y="4969225"/>
            <a:ext cx="591900" cy="81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6" name="Google Shape;306;p52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2" name="Google Shape;312;p53"/>
          <p:cNvSpPr/>
          <p:nvPr/>
        </p:nvSpPr>
        <p:spPr>
          <a:xfrm>
            <a:off x="1134900" y="2545650"/>
            <a:ext cx="2517600" cy="1766700"/>
          </a:xfrm>
          <a:prstGeom prst="homePlate">
            <a:avLst>
              <a:gd fmla="val 30129" name="adj"/>
            </a:avLst>
          </a:prstGeom>
          <a:solidFill>
            <a:srgbClr val="F9AC08"/>
          </a:solidFill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3" name="Google Shape;313;p53"/>
          <p:cNvSpPr/>
          <p:nvPr/>
        </p:nvSpPr>
        <p:spPr>
          <a:xfrm>
            <a:off x="3318246" y="2545650"/>
            <a:ext cx="2566200" cy="1766700"/>
          </a:xfrm>
          <a:prstGeom prst="chevron">
            <a:avLst>
              <a:gd fmla="val 29853" name="adj"/>
            </a:avLst>
          </a:prstGeom>
          <a:solidFill>
            <a:srgbClr val="01ABCF"/>
          </a:solidFill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4" name="Google Shape;314;p53"/>
          <p:cNvSpPr/>
          <p:nvPr/>
        </p:nvSpPr>
        <p:spPr>
          <a:xfrm>
            <a:off x="5550009" y="2545650"/>
            <a:ext cx="2566200" cy="1766700"/>
          </a:xfrm>
          <a:prstGeom prst="chevron">
            <a:avLst>
              <a:gd fmla="val 29853" name="adj"/>
            </a:avLst>
          </a:prstGeom>
          <a:solidFill>
            <a:srgbClr val="AACF20"/>
          </a:solidFill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sz="24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1110575" y="2362200"/>
            <a:ext cx="22365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2" name="Google Shape;322;p54"/>
          <p:cNvSpPr txBox="1"/>
          <p:nvPr>
            <p:ph idx="2" type="body"/>
          </p:nvPr>
        </p:nvSpPr>
        <p:spPr>
          <a:xfrm>
            <a:off x="3461801" y="2362200"/>
            <a:ext cx="22365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3" name="Google Shape;323;p54"/>
          <p:cNvSpPr txBox="1"/>
          <p:nvPr>
            <p:ph idx="3" type="body"/>
          </p:nvPr>
        </p:nvSpPr>
        <p:spPr>
          <a:xfrm>
            <a:off x="5813027" y="2362200"/>
            <a:ext cx="22365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>
            <a:off x="1110575" y="4392639"/>
            <a:ext cx="22365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5" name="Google Shape;325;p54"/>
          <p:cNvSpPr txBox="1"/>
          <p:nvPr>
            <p:ph idx="2" type="body"/>
          </p:nvPr>
        </p:nvSpPr>
        <p:spPr>
          <a:xfrm>
            <a:off x="3461801" y="4392639"/>
            <a:ext cx="22365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6" name="Google Shape;326;p54"/>
          <p:cNvSpPr txBox="1"/>
          <p:nvPr>
            <p:ph idx="3" type="body"/>
          </p:nvPr>
        </p:nvSpPr>
        <p:spPr>
          <a:xfrm>
            <a:off x="5813027" y="4392639"/>
            <a:ext cx="22365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7" name="Google Shape;327;p54"/>
          <p:cNvSpPr/>
          <p:nvPr/>
        </p:nvSpPr>
        <p:spPr>
          <a:xfrm>
            <a:off x="3523248" y="2048698"/>
            <a:ext cx="430982" cy="380692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4"/>
          <p:cNvSpPr/>
          <p:nvPr/>
        </p:nvSpPr>
        <p:spPr>
          <a:xfrm>
            <a:off x="1197920" y="2027379"/>
            <a:ext cx="419157" cy="423318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4"/>
          <p:cNvSpPr/>
          <p:nvPr/>
        </p:nvSpPr>
        <p:spPr>
          <a:xfrm>
            <a:off x="5876966" y="2044476"/>
            <a:ext cx="436918" cy="435726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4"/>
          <p:cNvSpPr/>
          <p:nvPr/>
        </p:nvSpPr>
        <p:spPr>
          <a:xfrm>
            <a:off x="5886146" y="4111159"/>
            <a:ext cx="418573" cy="386604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4"/>
          <p:cNvSpPr/>
          <p:nvPr/>
        </p:nvSpPr>
        <p:spPr>
          <a:xfrm>
            <a:off x="1184276" y="3972625"/>
            <a:ext cx="416213" cy="534019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4"/>
          <p:cNvSpPr/>
          <p:nvPr/>
        </p:nvSpPr>
        <p:spPr>
          <a:xfrm>
            <a:off x="3552398" y="4102277"/>
            <a:ext cx="381859" cy="404365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979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4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52" name="Google Shape;152;p37"/>
          <p:cNvSpPr txBox="1"/>
          <p:nvPr/>
        </p:nvSpPr>
        <p:spPr>
          <a:xfrm>
            <a:off x="1101075" y="2111550"/>
            <a:ext cx="3185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20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3" name="Google Shape;153;p37"/>
          <p:cNvSpPr txBox="1"/>
          <p:nvPr/>
        </p:nvSpPr>
        <p:spPr>
          <a:xfrm>
            <a:off x="4717908" y="2111550"/>
            <a:ext cx="33249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1ABCF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200">
              <a:solidFill>
                <a:srgbClr val="01ABC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4" name="Google Shape;154;p37"/>
          <p:cNvSpPr txBox="1"/>
          <p:nvPr/>
        </p:nvSpPr>
        <p:spPr>
          <a:xfrm>
            <a:off x="1101075" y="4667925"/>
            <a:ext cx="69417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b="1" lang="en" sz="1200" u="sng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  <a:hlinkClick r:id="rId4"/>
              </a:rPr>
              <a:t>www.slidescarnival.com/help-use-presentation-template</a:t>
            </a:r>
            <a:endParaRPr b="1"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1200" u="sng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  <a:hlinkClick r:id="rId5"/>
              </a:rPr>
              <a:t>Creative Commons Attribution license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5" name="Google Shape;155;p37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25" y="5950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980400" y="5494075"/>
            <a:ext cx="71832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40" name="Google Shape;340;p55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/>
          <p:nvPr/>
        </p:nvSpPr>
        <p:spPr>
          <a:xfrm>
            <a:off x="5369116" y="1097600"/>
            <a:ext cx="2393404" cy="4802572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6"/>
          <p:cNvSpPr txBox="1"/>
          <p:nvPr>
            <p:ph idx="4294967295" type="body"/>
          </p:nvPr>
        </p:nvSpPr>
        <p:spPr>
          <a:xfrm>
            <a:off x="1345650" y="1345650"/>
            <a:ext cx="32136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Android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5482466" y="1500338"/>
            <a:ext cx="2187600" cy="3870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8" name="Google Shape;348;p56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/>
          <p:nvPr/>
        </p:nvSpPr>
        <p:spPr>
          <a:xfrm>
            <a:off x="5457950" y="1162675"/>
            <a:ext cx="2223240" cy="4678645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/>
          <p:nvPr/>
        </p:nvSpPr>
        <p:spPr>
          <a:xfrm>
            <a:off x="5616178" y="1818829"/>
            <a:ext cx="1906800" cy="3364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55" name="Google Shape;355;p57"/>
          <p:cNvSpPr txBox="1"/>
          <p:nvPr>
            <p:ph idx="4294967295" type="body"/>
          </p:nvPr>
        </p:nvSpPr>
        <p:spPr>
          <a:xfrm>
            <a:off x="1345650" y="1345650"/>
            <a:ext cx="32136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iPhone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6" name="Google Shape;356;p57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/>
          <p:nvPr/>
        </p:nvSpPr>
        <p:spPr>
          <a:xfrm>
            <a:off x="5016250" y="1322300"/>
            <a:ext cx="3086761" cy="4365459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8"/>
          <p:cNvSpPr/>
          <p:nvPr/>
        </p:nvSpPr>
        <p:spPr>
          <a:xfrm>
            <a:off x="5220891" y="1719282"/>
            <a:ext cx="2678700" cy="35781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3" name="Google Shape;363;p58"/>
          <p:cNvSpPr txBox="1"/>
          <p:nvPr>
            <p:ph idx="4294967295" type="body"/>
          </p:nvPr>
        </p:nvSpPr>
        <p:spPr>
          <a:xfrm>
            <a:off x="1345650" y="1345650"/>
            <a:ext cx="32136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Tablet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4" name="Google Shape;364;p58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/>
          <p:nvPr/>
        </p:nvSpPr>
        <p:spPr>
          <a:xfrm>
            <a:off x="2611525" y="1191200"/>
            <a:ext cx="4077829" cy="317463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9"/>
          <p:cNvSpPr/>
          <p:nvPr/>
        </p:nvSpPr>
        <p:spPr>
          <a:xfrm>
            <a:off x="2779011" y="1358256"/>
            <a:ext cx="3742800" cy="2385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71" name="Google Shape;371;p59"/>
          <p:cNvSpPr txBox="1"/>
          <p:nvPr>
            <p:ph idx="4294967295" type="body"/>
          </p:nvPr>
        </p:nvSpPr>
        <p:spPr>
          <a:xfrm>
            <a:off x="1345650" y="4644950"/>
            <a:ext cx="65175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Desktop project</a:t>
            </a:r>
            <a:endParaRPr b="1" sz="3000">
              <a:solidFill>
                <a:srgbClr val="FFFF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2" name="Google Shape;372;p59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E7CC3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idx="4294967295" type="ctrTitle"/>
          </p:nvPr>
        </p:nvSpPr>
        <p:spPr>
          <a:xfrm>
            <a:off x="1669950" y="1332700"/>
            <a:ext cx="58041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8"/>
                </a:solidFill>
              </a:rPr>
              <a:t>Thanks!</a:t>
            </a:r>
            <a:endParaRPr sz="4800">
              <a:solidFill>
                <a:srgbClr val="FFB008"/>
              </a:solidFill>
            </a:endParaRPr>
          </a:p>
        </p:txBody>
      </p:sp>
      <p:sp>
        <p:nvSpPr>
          <p:cNvPr id="378" name="Google Shape;378;p60"/>
          <p:cNvSpPr txBox="1"/>
          <p:nvPr>
            <p:ph idx="4294967295" type="subTitle"/>
          </p:nvPr>
        </p:nvSpPr>
        <p:spPr>
          <a:xfrm>
            <a:off x="1177800" y="2948588"/>
            <a:ext cx="6788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379" name="Google Shape;379;p60"/>
          <p:cNvSpPr txBox="1"/>
          <p:nvPr>
            <p:ph idx="4294967295" type="body"/>
          </p:nvPr>
        </p:nvSpPr>
        <p:spPr>
          <a:xfrm>
            <a:off x="1177800" y="4741850"/>
            <a:ext cx="67884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find me at: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user@mail.me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0" name="Google Shape;380;p60"/>
          <p:cNvSpPr/>
          <p:nvPr/>
        </p:nvSpPr>
        <p:spPr>
          <a:xfrm>
            <a:off x="2076850" y="2456225"/>
            <a:ext cx="4748538" cy="1896500"/>
          </a:xfrm>
          <a:custGeom>
            <a:rect b="b" l="l" r="r" t="t"/>
            <a:pathLst>
              <a:path extrusionOk="0" h="66288" w="16318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81" name="Google Shape;381;p60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60"/>
          <p:cNvCxnSpPr/>
          <p:nvPr/>
        </p:nvCxnSpPr>
        <p:spPr>
          <a:xfrm flipH="1" rot="10800000">
            <a:off x="2350850" y="3858550"/>
            <a:ext cx="826800" cy="64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60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60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 sz="2400"/>
              <a:t>Backgrounds by </a:t>
            </a:r>
            <a:r>
              <a:rPr lang="en" u="sng">
                <a:hlinkClick r:id="rId5"/>
              </a:rPr>
              <a:t>Pixeden</a:t>
            </a:r>
            <a:endParaRPr sz="2400"/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9" name="Google Shape;399;p62"/>
          <p:cNvSpPr txBox="1"/>
          <p:nvPr>
            <p:ph idx="1" type="body"/>
          </p:nvPr>
        </p:nvSpPr>
        <p:spPr>
          <a:xfrm>
            <a:off x="1094350" y="1600200"/>
            <a:ext cx="69876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▧"/>
            </a:pPr>
            <a:r>
              <a:rPr lang="en" sz="1400"/>
              <a:t>Titles: </a:t>
            </a:r>
            <a:r>
              <a:rPr b="1" lang="en" sz="1400"/>
              <a:t>Shadows into light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▧"/>
            </a:pPr>
            <a:r>
              <a:rPr lang="en" sz="1400"/>
              <a:t>Body copy: </a:t>
            </a:r>
            <a:r>
              <a:rPr b="1" lang="en" sz="1400"/>
              <a:t>Varela round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https://www.dafont.com/shadows-into-light.font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https://www.fontsquirrel.com/fonts/varela-round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▧"/>
            </a:pPr>
            <a:r>
              <a:rPr lang="en" sz="1400"/>
              <a:t>Dark grey </a:t>
            </a:r>
            <a:r>
              <a:rPr b="1" lang="en" sz="1400"/>
              <a:t>#505670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▧"/>
            </a:pPr>
            <a:r>
              <a:rPr lang="en" sz="1400"/>
              <a:t>Light grey </a:t>
            </a:r>
            <a:r>
              <a:rPr b="1" lang="en" sz="1400">
                <a:solidFill>
                  <a:srgbClr val="979CB8"/>
                </a:solidFill>
              </a:rPr>
              <a:t>#979cb8</a:t>
            </a:r>
            <a:endParaRPr b="1" sz="1400">
              <a:solidFill>
                <a:srgbClr val="979CB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▧"/>
            </a:pPr>
            <a:r>
              <a:rPr lang="en" sz="1400"/>
              <a:t>Blue </a:t>
            </a:r>
            <a:r>
              <a:rPr b="1" lang="en" sz="1400">
                <a:solidFill>
                  <a:srgbClr val="01ABCF"/>
                </a:solidFill>
              </a:rPr>
              <a:t>#01abcf</a:t>
            </a:r>
            <a:endParaRPr b="1" sz="1400">
              <a:solidFill>
                <a:srgbClr val="01ABC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▧"/>
            </a:pPr>
            <a:r>
              <a:rPr lang="en" sz="1400"/>
              <a:t>Yellow </a:t>
            </a:r>
            <a:r>
              <a:rPr b="1" lang="en" sz="1400">
                <a:solidFill>
                  <a:srgbClr val="F9AC08"/>
                </a:solidFill>
              </a:rPr>
              <a:t>#f9ac08</a:t>
            </a:r>
            <a:endParaRPr b="1" sz="1400">
              <a:solidFill>
                <a:srgbClr val="F9AC0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▧"/>
            </a:pPr>
            <a:r>
              <a:rPr lang="en" sz="1400"/>
              <a:t>Magenta </a:t>
            </a:r>
            <a:r>
              <a:rPr b="1" lang="en" sz="1400">
                <a:solidFill>
                  <a:srgbClr val="EA3A68"/>
                </a:solidFill>
              </a:rPr>
              <a:t>#ea3a68</a:t>
            </a:r>
            <a:endParaRPr b="1" sz="1400">
              <a:solidFill>
                <a:srgbClr val="EA3A6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▧"/>
            </a:pPr>
            <a:r>
              <a:rPr lang="en" sz="1400"/>
              <a:t>Green </a:t>
            </a:r>
            <a:r>
              <a:rPr b="1" lang="en" sz="1400">
                <a:solidFill>
                  <a:srgbClr val="AACF20"/>
                </a:solidFill>
              </a:rPr>
              <a:t>#aacf20</a:t>
            </a:r>
            <a:endParaRPr b="1" sz="1400">
              <a:solidFill>
                <a:srgbClr val="AACF20"/>
              </a:solidFill>
            </a:endParaRPr>
          </a:p>
        </p:txBody>
      </p:sp>
      <p:sp>
        <p:nvSpPr>
          <p:cNvPr id="400" name="Google Shape;400;p62"/>
          <p:cNvSpPr txBox="1"/>
          <p:nvPr/>
        </p:nvSpPr>
        <p:spPr>
          <a:xfrm>
            <a:off x="1027950" y="5439375"/>
            <a:ext cx="70881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1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1" name="Google Shape;401;p62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79CB8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7" name="Google Shape;407;p63"/>
          <p:cNvSpPr/>
          <p:nvPr/>
        </p:nvSpPr>
        <p:spPr>
          <a:xfrm>
            <a:off x="277965" y="1139450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3"/>
          <p:cNvSpPr/>
          <p:nvPr/>
        </p:nvSpPr>
        <p:spPr>
          <a:xfrm>
            <a:off x="852801" y="1206456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3"/>
          <p:cNvSpPr/>
          <p:nvPr/>
        </p:nvSpPr>
        <p:spPr>
          <a:xfrm>
            <a:off x="1445208" y="1207505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3"/>
          <p:cNvSpPr/>
          <p:nvPr/>
        </p:nvSpPr>
        <p:spPr>
          <a:xfrm>
            <a:off x="2071095" y="1198479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3"/>
          <p:cNvSpPr/>
          <p:nvPr/>
        </p:nvSpPr>
        <p:spPr>
          <a:xfrm>
            <a:off x="2678363" y="1195288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3"/>
          <p:cNvSpPr/>
          <p:nvPr/>
        </p:nvSpPr>
        <p:spPr>
          <a:xfrm>
            <a:off x="3190980" y="1191026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3"/>
          <p:cNvSpPr/>
          <p:nvPr/>
        </p:nvSpPr>
        <p:spPr>
          <a:xfrm>
            <a:off x="3808913" y="1169216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3"/>
          <p:cNvSpPr/>
          <p:nvPr/>
        </p:nvSpPr>
        <p:spPr>
          <a:xfrm>
            <a:off x="4367795" y="1195813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3"/>
          <p:cNvSpPr/>
          <p:nvPr/>
        </p:nvSpPr>
        <p:spPr>
          <a:xfrm>
            <a:off x="4977729" y="1202194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3"/>
          <p:cNvSpPr/>
          <p:nvPr/>
        </p:nvSpPr>
        <p:spPr>
          <a:xfrm>
            <a:off x="5571185" y="1193693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3"/>
          <p:cNvSpPr/>
          <p:nvPr/>
        </p:nvSpPr>
        <p:spPr>
          <a:xfrm>
            <a:off x="282226" y="17329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3"/>
          <p:cNvSpPr/>
          <p:nvPr/>
        </p:nvSpPr>
        <p:spPr>
          <a:xfrm>
            <a:off x="869825" y="1732906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3"/>
          <p:cNvSpPr/>
          <p:nvPr/>
        </p:nvSpPr>
        <p:spPr>
          <a:xfrm>
            <a:off x="1447327" y="1801507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3"/>
          <p:cNvSpPr/>
          <p:nvPr/>
        </p:nvSpPr>
        <p:spPr>
          <a:xfrm>
            <a:off x="2034402" y="1768529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3"/>
          <p:cNvSpPr/>
          <p:nvPr/>
        </p:nvSpPr>
        <p:spPr>
          <a:xfrm>
            <a:off x="2624667" y="1793530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3"/>
          <p:cNvSpPr/>
          <p:nvPr/>
        </p:nvSpPr>
        <p:spPr>
          <a:xfrm>
            <a:off x="3218647" y="1793530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3"/>
          <p:cNvSpPr/>
          <p:nvPr/>
        </p:nvSpPr>
        <p:spPr>
          <a:xfrm>
            <a:off x="3815818" y="1797245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3"/>
          <p:cNvSpPr/>
          <p:nvPr/>
        </p:nvSpPr>
        <p:spPr>
          <a:xfrm>
            <a:off x="4384820" y="1778625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3"/>
          <p:cNvSpPr/>
          <p:nvPr/>
        </p:nvSpPr>
        <p:spPr>
          <a:xfrm>
            <a:off x="4934129" y="1738217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3"/>
          <p:cNvSpPr/>
          <p:nvPr/>
        </p:nvSpPr>
        <p:spPr>
          <a:xfrm>
            <a:off x="5532896" y="1754170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3"/>
          <p:cNvSpPr/>
          <p:nvPr/>
        </p:nvSpPr>
        <p:spPr>
          <a:xfrm>
            <a:off x="252963" y="2405584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3"/>
          <p:cNvSpPr/>
          <p:nvPr/>
        </p:nvSpPr>
        <p:spPr>
          <a:xfrm>
            <a:off x="842704" y="2349222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3"/>
          <p:cNvSpPr/>
          <p:nvPr/>
        </p:nvSpPr>
        <p:spPr>
          <a:xfrm>
            <a:off x="1445732" y="2367295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3"/>
          <p:cNvSpPr/>
          <p:nvPr/>
        </p:nvSpPr>
        <p:spPr>
          <a:xfrm>
            <a:off x="2029616" y="2355603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3"/>
          <p:cNvSpPr/>
          <p:nvPr/>
        </p:nvSpPr>
        <p:spPr>
          <a:xfrm>
            <a:off x="2629978" y="2367842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3"/>
          <p:cNvSpPr/>
          <p:nvPr/>
        </p:nvSpPr>
        <p:spPr>
          <a:xfrm>
            <a:off x="3234055" y="2324767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3"/>
          <p:cNvSpPr/>
          <p:nvPr/>
        </p:nvSpPr>
        <p:spPr>
          <a:xfrm>
            <a:off x="3777530" y="2414632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3"/>
          <p:cNvSpPr/>
          <p:nvPr/>
        </p:nvSpPr>
        <p:spPr>
          <a:xfrm>
            <a:off x="4382678" y="2357198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3"/>
          <p:cNvSpPr/>
          <p:nvPr/>
        </p:nvSpPr>
        <p:spPr>
          <a:xfrm>
            <a:off x="4969227" y="2342316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3"/>
          <p:cNvSpPr/>
          <p:nvPr/>
        </p:nvSpPr>
        <p:spPr>
          <a:xfrm>
            <a:off x="5538753" y="2354008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3"/>
          <p:cNvSpPr/>
          <p:nvPr/>
        </p:nvSpPr>
        <p:spPr>
          <a:xfrm>
            <a:off x="301895" y="2959680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3"/>
          <p:cNvSpPr/>
          <p:nvPr/>
        </p:nvSpPr>
        <p:spPr>
          <a:xfrm>
            <a:off x="875136" y="2960227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63"/>
          <p:cNvSpPr/>
          <p:nvPr/>
        </p:nvSpPr>
        <p:spPr>
          <a:xfrm>
            <a:off x="1469663" y="2960227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3"/>
          <p:cNvSpPr/>
          <p:nvPr/>
        </p:nvSpPr>
        <p:spPr>
          <a:xfrm>
            <a:off x="2052475" y="2960227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3"/>
          <p:cNvSpPr/>
          <p:nvPr/>
        </p:nvSpPr>
        <p:spPr>
          <a:xfrm>
            <a:off x="2720367" y="2905984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3"/>
          <p:cNvSpPr/>
          <p:nvPr/>
        </p:nvSpPr>
        <p:spPr>
          <a:xfrm>
            <a:off x="3319156" y="2909175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3"/>
          <p:cNvSpPr/>
          <p:nvPr/>
        </p:nvSpPr>
        <p:spPr>
          <a:xfrm>
            <a:off x="3912065" y="2959680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3"/>
          <p:cNvSpPr/>
          <p:nvPr/>
        </p:nvSpPr>
        <p:spPr>
          <a:xfrm>
            <a:off x="4402368" y="2954894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3"/>
          <p:cNvSpPr/>
          <p:nvPr/>
        </p:nvSpPr>
        <p:spPr>
          <a:xfrm>
            <a:off x="4975609" y="2964466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3"/>
          <p:cNvSpPr/>
          <p:nvPr/>
        </p:nvSpPr>
        <p:spPr>
          <a:xfrm>
            <a:off x="5570114" y="2905438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3"/>
          <p:cNvSpPr/>
          <p:nvPr/>
        </p:nvSpPr>
        <p:spPr>
          <a:xfrm>
            <a:off x="400284" y="3509536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3"/>
          <p:cNvSpPr/>
          <p:nvPr/>
        </p:nvSpPr>
        <p:spPr>
          <a:xfrm>
            <a:off x="913425" y="3493583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3"/>
          <p:cNvSpPr/>
          <p:nvPr/>
        </p:nvSpPr>
        <p:spPr>
          <a:xfrm>
            <a:off x="1461139" y="3493583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3"/>
          <p:cNvSpPr/>
          <p:nvPr/>
        </p:nvSpPr>
        <p:spPr>
          <a:xfrm>
            <a:off x="2592213" y="3571756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3"/>
          <p:cNvSpPr/>
          <p:nvPr/>
        </p:nvSpPr>
        <p:spPr>
          <a:xfrm>
            <a:off x="2013116" y="3521229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3"/>
          <p:cNvSpPr/>
          <p:nvPr/>
        </p:nvSpPr>
        <p:spPr>
          <a:xfrm>
            <a:off x="3210671" y="3531347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3"/>
          <p:cNvSpPr/>
          <p:nvPr/>
        </p:nvSpPr>
        <p:spPr>
          <a:xfrm>
            <a:off x="3796674" y="3534538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3"/>
          <p:cNvSpPr/>
          <p:nvPr/>
        </p:nvSpPr>
        <p:spPr>
          <a:xfrm>
            <a:off x="4332172" y="3534538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3"/>
          <p:cNvSpPr/>
          <p:nvPr/>
        </p:nvSpPr>
        <p:spPr>
          <a:xfrm>
            <a:off x="5012302" y="3518584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3"/>
          <p:cNvSpPr/>
          <p:nvPr/>
        </p:nvSpPr>
        <p:spPr>
          <a:xfrm>
            <a:off x="5602568" y="3539324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3"/>
          <p:cNvSpPr/>
          <p:nvPr/>
        </p:nvSpPr>
        <p:spPr>
          <a:xfrm>
            <a:off x="264677" y="4147663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3"/>
          <p:cNvSpPr/>
          <p:nvPr/>
        </p:nvSpPr>
        <p:spPr>
          <a:xfrm>
            <a:off x="848015" y="4172118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3"/>
          <p:cNvSpPr/>
          <p:nvPr/>
        </p:nvSpPr>
        <p:spPr>
          <a:xfrm>
            <a:off x="1447327" y="4160426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3"/>
          <p:cNvSpPr/>
          <p:nvPr/>
        </p:nvSpPr>
        <p:spPr>
          <a:xfrm>
            <a:off x="2032260" y="4152449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3"/>
          <p:cNvSpPr/>
          <p:nvPr/>
        </p:nvSpPr>
        <p:spPr>
          <a:xfrm>
            <a:off x="2640621" y="4126923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3"/>
          <p:cNvSpPr/>
          <p:nvPr/>
        </p:nvSpPr>
        <p:spPr>
          <a:xfrm>
            <a:off x="3196312" y="4171593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3"/>
          <p:cNvSpPr/>
          <p:nvPr/>
        </p:nvSpPr>
        <p:spPr>
          <a:xfrm>
            <a:off x="3784982" y="4171593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3"/>
          <p:cNvSpPr/>
          <p:nvPr/>
        </p:nvSpPr>
        <p:spPr>
          <a:xfrm>
            <a:off x="4383224" y="4142877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63"/>
          <p:cNvSpPr/>
          <p:nvPr/>
        </p:nvSpPr>
        <p:spPr>
          <a:xfrm>
            <a:off x="4951132" y="4102468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3"/>
          <p:cNvSpPr/>
          <p:nvPr/>
        </p:nvSpPr>
        <p:spPr>
          <a:xfrm>
            <a:off x="5569065" y="4126398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3"/>
          <p:cNvSpPr/>
          <p:nvPr/>
        </p:nvSpPr>
        <p:spPr>
          <a:xfrm>
            <a:off x="258820" y="4698568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3"/>
          <p:cNvSpPr/>
          <p:nvPr/>
        </p:nvSpPr>
        <p:spPr>
          <a:xfrm>
            <a:off x="828346" y="4762907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3"/>
          <p:cNvSpPr/>
          <p:nvPr/>
        </p:nvSpPr>
        <p:spPr>
          <a:xfrm>
            <a:off x="1518573" y="4671447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3"/>
          <p:cNvSpPr/>
          <p:nvPr/>
        </p:nvSpPr>
        <p:spPr>
          <a:xfrm>
            <a:off x="2069500" y="4713451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3"/>
          <p:cNvSpPr/>
          <p:nvPr/>
        </p:nvSpPr>
        <p:spPr>
          <a:xfrm>
            <a:off x="2632644" y="4744309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63"/>
          <p:cNvSpPr/>
          <p:nvPr/>
        </p:nvSpPr>
        <p:spPr>
          <a:xfrm>
            <a:off x="3218101" y="4716117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3"/>
          <p:cNvSpPr/>
          <p:nvPr/>
        </p:nvSpPr>
        <p:spPr>
          <a:xfrm>
            <a:off x="3804127" y="4711331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3"/>
          <p:cNvSpPr/>
          <p:nvPr/>
        </p:nvSpPr>
        <p:spPr>
          <a:xfrm>
            <a:off x="4363533" y="4715046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3"/>
          <p:cNvSpPr/>
          <p:nvPr/>
        </p:nvSpPr>
        <p:spPr>
          <a:xfrm>
            <a:off x="4969227" y="4707616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3"/>
          <p:cNvSpPr/>
          <p:nvPr/>
        </p:nvSpPr>
        <p:spPr>
          <a:xfrm>
            <a:off x="5566399" y="4689521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3"/>
          <p:cNvSpPr/>
          <p:nvPr/>
        </p:nvSpPr>
        <p:spPr>
          <a:xfrm>
            <a:off x="230650" y="5353719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3"/>
          <p:cNvSpPr/>
          <p:nvPr/>
        </p:nvSpPr>
        <p:spPr>
          <a:xfrm>
            <a:off x="858133" y="5282977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3"/>
          <p:cNvSpPr/>
          <p:nvPr/>
        </p:nvSpPr>
        <p:spPr>
          <a:xfrm>
            <a:off x="1430849" y="5260117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3"/>
          <p:cNvSpPr/>
          <p:nvPr/>
        </p:nvSpPr>
        <p:spPr>
          <a:xfrm>
            <a:off x="2039713" y="5296810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3"/>
          <p:cNvSpPr/>
          <p:nvPr/>
        </p:nvSpPr>
        <p:spPr>
          <a:xfrm>
            <a:off x="2590093" y="5297881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3"/>
          <p:cNvSpPr/>
          <p:nvPr/>
        </p:nvSpPr>
        <p:spPr>
          <a:xfrm>
            <a:off x="3227673" y="5265974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3"/>
          <p:cNvSpPr/>
          <p:nvPr/>
        </p:nvSpPr>
        <p:spPr>
          <a:xfrm>
            <a:off x="3742432" y="5261188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3"/>
          <p:cNvSpPr/>
          <p:nvPr/>
        </p:nvSpPr>
        <p:spPr>
          <a:xfrm>
            <a:off x="4336412" y="5254260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3"/>
          <p:cNvSpPr/>
          <p:nvPr/>
        </p:nvSpPr>
        <p:spPr>
          <a:xfrm>
            <a:off x="4946346" y="5365411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3"/>
          <p:cNvSpPr/>
          <p:nvPr/>
        </p:nvSpPr>
        <p:spPr>
          <a:xfrm>
            <a:off x="5591925" y="5319670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3"/>
          <p:cNvSpPr/>
          <p:nvPr/>
        </p:nvSpPr>
        <p:spPr>
          <a:xfrm>
            <a:off x="6350992" y="2745092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3"/>
          <p:cNvSpPr/>
          <p:nvPr/>
        </p:nvSpPr>
        <p:spPr>
          <a:xfrm>
            <a:off x="7244612" y="2745082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3"/>
          <p:cNvSpPr/>
          <p:nvPr/>
        </p:nvSpPr>
        <p:spPr>
          <a:xfrm>
            <a:off x="6535708" y="2955945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3"/>
          <p:cNvSpPr/>
          <p:nvPr/>
        </p:nvSpPr>
        <p:spPr>
          <a:xfrm>
            <a:off x="7689847" y="3253342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3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79CB8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 txBox="1"/>
          <p:nvPr/>
        </p:nvSpPr>
        <p:spPr>
          <a:xfrm>
            <a:off x="2087650" y="1752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7" name="Google Shape;497;p64"/>
          <p:cNvSpPr txBox="1"/>
          <p:nvPr/>
        </p:nvSpPr>
        <p:spPr>
          <a:xfrm>
            <a:off x="731900" y="3212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05670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0567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8" name="Google Shape;498;p64"/>
          <p:cNvSpPr txBox="1"/>
          <p:nvPr/>
        </p:nvSpPr>
        <p:spPr>
          <a:xfrm>
            <a:off x="572775" y="1694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BEE823"/>
                </a:solidFill>
              </a:rPr>
              <a:t>😉</a:t>
            </a:r>
            <a:endParaRPr sz="9600">
              <a:solidFill>
                <a:srgbClr val="BEE823"/>
              </a:solidFill>
            </a:endParaRPr>
          </a:p>
        </p:txBody>
      </p:sp>
      <p:sp>
        <p:nvSpPr>
          <p:cNvPr id="499" name="Google Shape;499;p64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idx="4294967295" type="ctrTitle"/>
          </p:nvPr>
        </p:nvSpPr>
        <p:spPr>
          <a:xfrm>
            <a:off x="3031774" y="1007025"/>
            <a:ext cx="4961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ABCF"/>
                </a:solidFill>
              </a:rPr>
              <a:t>Hello!</a:t>
            </a:r>
            <a:endParaRPr sz="9600">
              <a:solidFill>
                <a:srgbClr val="01ABCF"/>
              </a:solidFill>
            </a:endParaRPr>
          </a:p>
        </p:txBody>
      </p:sp>
      <p:sp>
        <p:nvSpPr>
          <p:cNvPr id="161" name="Google Shape;161;p38"/>
          <p:cNvSpPr txBox="1"/>
          <p:nvPr>
            <p:ph idx="4294967295" type="subTitle"/>
          </p:nvPr>
        </p:nvSpPr>
        <p:spPr>
          <a:xfrm>
            <a:off x="3031774" y="2215750"/>
            <a:ext cx="487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latin typeface="Shadows Into Light"/>
                <a:ea typeface="Shadows Into Light"/>
                <a:cs typeface="Shadows Into Light"/>
                <a:sym typeface="Shadows Into Light"/>
              </a:rPr>
              <a:t>I am Jayden Smith </a:t>
            </a:r>
            <a:endParaRPr sz="48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162" name="Google Shape;162;p38"/>
          <p:cNvSpPr txBox="1"/>
          <p:nvPr>
            <p:ph idx="4294967295" type="body"/>
          </p:nvPr>
        </p:nvSpPr>
        <p:spPr>
          <a:xfrm>
            <a:off x="3031839" y="3753250"/>
            <a:ext cx="49611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 am here because I love to give presentations.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You can find me at: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BCF"/>
                </a:solidFill>
              </a:rPr>
              <a:t>@username</a:t>
            </a:r>
            <a:endParaRPr sz="2400">
              <a:solidFill>
                <a:srgbClr val="01ABCF"/>
              </a:solidFill>
            </a:endParaRPr>
          </a:p>
        </p:txBody>
      </p:sp>
      <p:pic>
        <p:nvPicPr>
          <p:cNvPr id="163" name="Google Shape;1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50" y="1314850"/>
            <a:ext cx="1407300" cy="1407300"/>
          </a:xfrm>
          <a:prstGeom prst="wedgeEllipseCallout">
            <a:avLst>
              <a:gd fmla="val 47110" name="adj1"/>
              <a:gd fmla="val 46541" name="adj2"/>
            </a:avLst>
          </a:prstGeom>
          <a:noFill/>
          <a:ln cap="flat" cmpd="sng" w="9525">
            <a:solidFill>
              <a:srgbClr val="50567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64" name="Google Shape;164;p38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 txBox="1"/>
          <p:nvPr>
            <p:ph type="ctrTitle"/>
          </p:nvPr>
        </p:nvSpPr>
        <p:spPr>
          <a:xfrm>
            <a:off x="1650450" y="1830110"/>
            <a:ext cx="5843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ACF20"/>
                </a:solidFill>
              </a:rPr>
              <a:t>1.</a:t>
            </a:r>
            <a:endParaRPr sz="6000">
              <a:solidFill>
                <a:srgbClr val="AACF2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0" name="Google Shape;170;p39"/>
          <p:cNvSpPr txBox="1"/>
          <p:nvPr>
            <p:ph idx="1" type="subTitle"/>
          </p:nvPr>
        </p:nvSpPr>
        <p:spPr>
          <a:xfrm>
            <a:off x="1650450" y="3505725"/>
            <a:ext cx="5843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1" name="Google Shape;171;p39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idx="1" type="body"/>
          </p:nvPr>
        </p:nvSpPr>
        <p:spPr>
          <a:xfrm>
            <a:off x="1404600" y="2882400"/>
            <a:ext cx="63348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83" name="Google Shape;183;p41"/>
          <p:cNvSpPr txBox="1"/>
          <p:nvPr>
            <p:ph idx="1" type="body"/>
          </p:nvPr>
        </p:nvSpPr>
        <p:spPr>
          <a:xfrm>
            <a:off x="1070325" y="1918650"/>
            <a:ext cx="7056300" cy="40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▧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84" name="Google Shape;184;p41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idx="4294967295" type="ctrTitle"/>
          </p:nvPr>
        </p:nvSpPr>
        <p:spPr>
          <a:xfrm>
            <a:off x="685800" y="30255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EA3A68"/>
                </a:solidFill>
              </a:rPr>
              <a:t>BIG CONCEPT</a:t>
            </a:r>
            <a:endParaRPr b="1" sz="6000">
              <a:solidFill>
                <a:srgbClr val="EA3A68"/>
              </a:solidFill>
            </a:endParaRPr>
          </a:p>
        </p:txBody>
      </p:sp>
      <p:sp>
        <p:nvSpPr>
          <p:cNvPr id="190" name="Google Shape;190;p42"/>
          <p:cNvSpPr txBox="1"/>
          <p:nvPr>
            <p:ph idx="4294967295" type="subTitle"/>
          </p:nvPr>
        </p:nvSpPr>
        <p:spPr>
          <a:xfrm>
            <a:off x="1414500" y="4548750"/>
            <a:ext cx="63150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91" name="Google Shape;191;p42"/>
          <p:cNvSpPr/>
          <p:nvPr/>
        </p:nvSpPr>
        <p:spPr>
          <a:xfrm>
            <a:off x="3777525" y="1491575"/>
            <a:ext cx="1734900" cy="1702500"/>
          </a:xfrm>
          <a:prstGeom prst="wedgeEllipseCallout">
            <a:avLst>
              <a:gd fmla="val 463" name="adj1"/>
              <a:gd fmla="val 63799" name="adj2"/>
            </a:avLst>
          </a:prstGeom>
          <a:solidFill>
            <a:srgbClr val="EA3A6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2"/>
          <p:cNvSpPr/>
          <p:nvPr/>
        </p:nvSpPr>
        <p:spPr>
          <a:xfrm>
            <a:off x="4199340" y="1891271"/>
            <a:ext cx="891248" cy="903114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2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idx="1" type="body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White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9" name="Google Shape;199;p43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0" name="Google Shape;200;p43"/>
          <p:cNvSpPr txBox="1"/>
          <p:nvPr>
            <p:ph idx="2" type="body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/>
              <a:t>Black</a:t>
            </a:r>
            <a:endParaRPr b="1"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1" name="Google Shape;201;p43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7" name="Google Shape;207;p44"/>
          <p:cNvSpPr txBox="1"/>
          <p:nvPr>
            <p:ph idx="1" type="body"/>
          </p:nvPr>
        </p:nvSpPr>
        <p:spPr>
          <a:xfrm>
            <a:off x="10148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8" name="Google Shape;208;p44"/>
          <p:cNvSpPr txBox="1"/>
          <p:nvPr>
            <p:ph idx="2" type="body"/>
          </p:nvPr>
        </p:nvSpPr>
        <p:spPr>
          <a:xfrm>
            <a:off x="34299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9" name="Google Shape;209;p44"/>
          <p:cNvSpPr txBox="1"/>
          <p:nvPr>
            <p:ph idx="3" type="body"/>
          </p:nvPr>
        </p:nvSpPr>
        <p:spPr>
          <a:xfrm>
            <a:off x="5845025" y="1902800"/>
            <a:ext cx="22974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4"/>
          <p:cNvSpPr txBox="1"/>
          <p:nvPr>
            <p:ph idx="12" type="sldNum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