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9" r:id="rId3"/>
    <p:sldId id="260" r:id="rId4"/>
    <p:sldId id="282" r:id="rId5"/>
    <p:sldId id="261" r:id="rId6"/>
    <p:sldId id="280" r:id="rId7"/>
    <p:sldId id="281" r:id="rId8"/>
  </p:sldIdLst>
  <p:sldSz cx="9144000" cy="6858000" type="screen4x3"/>
  <p:notesSz cx="6858000" cy="9144000"/>
  <p:embeddedFontLst>
    <p:embeddedFont>
      <p:font typeface="Varela Round" panose="020B0604020202020204" charset="-79"/>
      <p:regular r:id="rId10"/>
    </p:embeddedFont>
    <p:embeddedFont>
      <p:font typeface="Shadows Into Ligh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8D4D6A7-83DF-48C6-B545-DAF9064913AD}">
  <a:tblStyle styleId="{38D4D6A7-83DF-48C6-B545-DAF906491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68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59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ixed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Przewidywanie oceny filmu na podstawie grających aktorów</a:t>
            </a:r>
            <a:endParaRPr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229888" y="651440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 flipV="1">
            <a:off x="1219200" y="4311063"/>
            <a:ext cx="6909900" cy="67930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6248400" y="1004428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3048001" y="4345028"/>
            <a:ext cx="2819400" cy="912772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990600"/>
            <a:ext cx="7543800" cy="2081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AACF20"/>
                </a:solidFill>
              </a:rPr>
              <a:t>1.Motywacja</a:t>
            </a:r>
            <a:endParaRPr sz="6000" dirty="0">
              <a:solidFill>
                <a:srgbClr val="AACF2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Czemu wybraliśmy </a:t>
            </a:r>
            <a:r>
              <a:rPr lang="en" dirty="0" smtClean="0"/>
              <a:t>ten temat!?</a:t>
            </a:r>
            <a:endParaRPr dirty="0"/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3276600"/>
            <a:ext cx="74676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Oglądanie filmów </a:t>
            </a:r>
            <a:r>
              <a:rPr lang="pl-PL" dirty="0" smtClean="0">
                <a:latin typeface="Shadows Into Light" panose="020B0604020202020204" charset="0"/>
              </a:rPr>
              <a:t>jest </a:t>
            </a:r>
            <a:r>
              <a:rPr lang="en-US" dirty="0" err="1" smtClean="0">
                <a:latin typeface="Shadows Into Light" panose="020B0604020202020204" charset="0"/>
              </a:rPr>
              <a:t>nieodzowną</a:t>
            </a:r>
            <a:r>
              <a:rPr lang="en-US" dirty="0" smtClean="0">
                <a:latin typeface="Shadows Into Light" panose="020B0604020202020204" charset="0"/>
              </a:rPr>
              <a:t> </a:t>
            </a:r>
            <a:r>
              <a:rPr lang="en-US" dirty="0" err="1" smtClean="0">
                <a:latin typeface="Shadows Into Light" panose="020B0604020202020204" charset="0"/>
              </a:rPr>
              <a:t>częścią</a:t>
            </a:r>
            <a:r>
              <a:rPr lang="en-US" dirty="0" smtClean="0">
                <a:latin typeface="Shadows Into Light" panose="020B0604020202020204" charset="0"/>
              </a:rPr>
              <a:t> </a:t>
            </a:r>
            <a:r>
              <a:rPr lang="en-US" dirty="0" err="1" smtClean="0">
                <a:latin typeface="Shadows Into Light" panose="020B0604020202020204" charset="0"/>
              </a:rPr>
              <a:t>naszego</a:t>
            </a:r>
            <a:r>
              <a:rPr lang="en-US" dirty="0" smtClean="0">
                <a:latin typeface="Shadows Into Light" panose="020B0604020202020204" charset="0"/>
              </a:rPr>
              <a:t> </a:t>
            </a:r>
            <a:r>
              <a:rPr lang="en-US" dirty="0" err="1" smtClean="0">
                <a:latin typeface="Shadows Into Light" panose="020B0604020202020204" charset="0"/>
              </a:rPr>
              <a:t>życia</a:t>
            </a:r>
            <a:r>
              <a:rPr lang="en-US" dirty="0" smtClean="0">
                <a:latin typeface="Shadows Into Light" panose="020B0604020202020204" charset="0"/>
              </a:rPr>
              <a:t>. </a:t>
            </a:r>
            <a:endParaRPr lang="en-US" dirty="0" smtClean="0">
              <a:latin typeface="Shadows Into Light" panose="020B060402020202020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Produkcja filmów stała się jednym z najbardziej popularnych artystycznych biznesów świata. </a:t>
            </a:r>
            <a:endParaRPr lang="pl-PL" dirty="0" smtClean="0">
              <a:latin typeface="Shadows Into Light" panose="020B060402020202020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Zaimplentowany projekt może znaleźć realne zastosowanie biznesowe</a:t>
            </a:r>
            <a:r>
              <a:rPr lang="pl-PL" dirty="0" smtClean="0">
                <a:latin typeface="Shadows Into Light" panose="020B0604020202020204" charset="0"/>
              </a:rPr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Z naszej wizjii jest bardzo ciekawym </a:t>
            </a:r>
            <a:r>
              <a:rPr lang="pl-PL" dirty="0" smtClean="0">
                <a:latin typeface="Shadows Into Light" panose="020B0604020202020204" charset="0"/>
              </a:rPr>
              <a:t>tematem</a:t>
            </a:r>
            <a:r>
              <a:rPr lang="pl-PL" dirty="0">
                <a:latin typeface="Shadows Into Light" panose="020B0604020202020204" charset="0"/>
              </a:rPr>
              <a:t> </a:t>
            </a:r>
            <a:r>
              <a:rPr lang="pl-PL" dirty="0" smtClean="0">
                <a:latin typeface="Shadows Into Light" panose="020B0604020202020204" charset="0"/>
              </a:rPr>
              <a:t>:</a:t>
            </a:r>
            <a:r>
              <a:rPr lang="en-US" dirty="0" smtClean="0">
                <a:latin typeface="Shadows Into Light" panose="020B0604020202020204" charset="0"/>
              </a:rPr>
              <a:t>)</a:t>
            </a: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xfrm>
            <a:off x="914400" y="2667000"/>
            <a:ext cx="75438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dirty="0" smtClean="0"/>
              <a:t>Naszym zadaniem jest umożliwić za pomocą zaimplementowanego przez nas klasyfikatora tworzenia „Idealnego kina” uwzględniając oczekiwania widzów (osób oglądających)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temat</a:t>
            </a:r>
            <a:r>
              <a:rPr lang="en-US" dirty="0"/>
              <a:t> </a:t>
            </a:r>
            <a:r>
              <a:rPr lang="en-US" dirty="0" err="1"/>
              <a:t>pojawiających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 smtClean="0"/>
              <a:t>aktorów</a:t>
            </a:r>
            <a:r>
              <a:rPr lang="en-US" dirty="0" smtClean="0"/>
              <a:t> w </a:t>
            </a:r>
            <a:r>
              <a:rPr lang="en-US" dirty="0" err="1" smtClean="0"/>
              <a:t>danym</a:t>
            </a:r>
            <a:r>
              <a:rPr lang="en-US" dirty="0" smtClean="0"/>
              <a:t> </a:t>
            </a:r>
            <a:r>
              <a:rPr lang="en-US" dirty="0" err="1" smtClean="0"/>
              <a:t>filmie</a:t>
            </a:r>
            <a:r>
              <a:rPr lang="pl-PL" dirty="0" smtClean="0"/>
              <a:t>. W teorii dany projekt ma znacznie ułatwić proces podjęcia decyzji </a:t>
            </a:r>
            <a:r>
              <a:rPr lang="pl-PL" dirty="0" smtClean="0"/>
              <a:t>odnośnie </a:t>
            </a:r>
            <a:r>
              <a:rPr lang="pl-PL" dirty="0" smtClean="0"/>
              <a:t>doboru </a:t>
            </a:r>
            <a:r>
              <a:rPr lang="pl-PL" dirty="0" smtClean="0"/>
              <a:t>aktorów</a:t>
            </a:r>
            <a:r>
              <a:rPr lang="en-US" dirty="0" smtClean="0"/>
              <a:t> do </a:t>
            </a:r>
            <a:r>
              <a:rPr lang="en-US" dirty="0" err="1" smtClean="0"/>
              <a:t>roli</a:t>
            </a:r>
            <a:r>
              <a:rPr lang="pl-PL" dirty="0" smtClean="0"/>
              <a:t>.</a:t>
            </a:r>
            <a:endParaRPr dirty="0"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169;p39"/>
          <p:cNvSpPr txBox="1">
            <a:spLocks/>
          </p:cNvSpPr>
          <p:nvPr/>
        </p:nvSpPr>
        <p:spPr>
          <a:xfrm>
            <a:off x="416490" y="914400"/>
            <a:ext cx="44196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 smtClean="0">
                <a:solidFill>
                  <a:srgbClr val="AACF20"/>
                </a:solidFill>
                <a:latin typeface="Shadows Into Light" panose="020B0604020202020204" charset="0"/>
              </a:rPr>
              <a:t>2.Cel</a:t>
            </a:r>
            <a:endParaRPr lang="pl-PL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68580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>
                <a:solidFill>
                  <a:srgbClr val="AACF20"/>
                </a:solidFill>
              </a:rPr>
              <a:t>3.Dane</a:t>
            </a:r>
            <a:endParaRPr sz="6000" dirty="0">
              <a:solidFill>
                <a:srgbClr val="AACF2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2286000"/>
            <a:ext cx="7620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Dane </a:t>
            </a:r>
            <a:r>
              <a:rPr lang="pl-PL" sz="2800" dirty="0">
                <a:latin typeface="Shadows Into Light" panose="020B0604020202020204" charset="0"/>
              </a:rPr>
              <a:t>pochodzą ze </a:t>
            </a:r>
            <a:r>
              <a:rPr lang="pl-PL" sz="2800" dirty="0" smtClean="0">
                <a:latin typeface="Shadows Into Light" panose="020B0604020202020204" charset="0"/>
              </a:rPr>
              <a:t>serwisu internetowego MovieLens.org.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Ranking filmów to średnia z ocen zostawionych przez użytkowników serwisu (ponad 26 </a:t>
            </a:r>
            <a:r>
              <a:rPr lang="pl-PL" sz="2800" dirty="0">
                <a:latin typeface="Shadows Into Light" panose="020B0604020202020204" charset="0"/>
              </a:rPr>
              <a:t>milionów ocen</a:t>
            </a:r>
            <a:r>
              <a:rPr lang="en-US" sz="2800" dirty="0" smtClean="0">
                <a:latin typeface="Shadows Into Light" panose="020B0604020202020204" charset="0"/>
              </a:rPr>
              <a:t> od 270 </a:t>
            </a:r>
            <a:r>
              <a:rPr lang="en-US" sz="2800" dirty="0" err="1" smtClean="0">
                <a:latin typeface="Shadows Into Light" panose="020B0604020202020204" charset="0"/>
              </a:rPr>
              <a:t>tysięcy</a:t>
            </a:r>
            <a:r>
              <a:rPr lang="en-US" sz="2800" dirty="0" smtClean="0">
                <a:latin typeface="Shadows Into Light" panose="020B0604020202020204" charset="0"/>
              </a:rPr>
              <a:t> </a:t>
            </a:r>
            <a:r>
              <a:rPr lang="en-US" sz="2800" dirty="0" err="1" smtClean="0">
                <a:latin typeface="Shadows Into Light" panose="020B0604020202020204" charset="0"/>
              </a:rPr>
              <a:t>użytkowników</a:t>
            </a:r>
            <a:r>
              <a:rPr lang="pl-PL" sz="2800" dirty="0" smtClean="0">
                <a:latin typeface="Shadows Into Light" panose="020B0604020202020204" charset="0"/>
              </a:rPr>
              <a:t>)</a:t>
            </a:r>
            <a:endParaRPr lang="pl-PL" sz="2800" dirty="0" smtClean="0">
              <a:latin typeface="Shadows Into Light" panose="020B0604020202020204" charset="0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Kompletność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endParaRPr lang="en-US" sz="2800" dirty="0">
              <a:latin typeface="Shadows Into Light" panose="020B0604020202020204" charset="0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Duży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zakres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r>
              <a:rPr lang="en-US" sz="2800" dirty="0">
                <a:latin typeface="Shadows Into Light" panose="020B0604020202020204" charset="0"/>
              </a:rPr>
              <a:t> (45 000 </a:t>
            </a:r>
            <a:r>
              <a:rPr lang="en-US" sz="2800" dirty="0" err="1">
                <a:latin typeface="Shadows Into Light" panose="020B0604020202020204" charset="0"/>
              </a:rPr>
              <a:t>filmów</a:t>
            </a:r>
            <a:r>
              <a:rPr lang="en-US" sz="2800" dirty="0">
                <a:latin typeface="Shadows Into Light" panose="020B0604020202020204" charset="0"/>
              </a:rPr>
              <a:t>)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Balans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r>
              <a:rPr lang="en-US" sz="2800" dirty="0">
                <a:latin typeface="Shadows Into Light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1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6000" dirty="0" smtClean="0">
                <a:solidFill>
                  <a:srgbClr val="AACF20"/>
                </a:solidFill>
              </a:rPr>
              <a:t>4.Założenia</a:t>
            </a:r>
            <a:endParaRPr sz="6000" dirty="0"/>
          </a:p>
        </p:txBody>
      </p:sp>
      <p:sp>
        <p:nvSpPr>
          <p:cNvPr id="183" name="Google Shape;183;p41"/>
          <p:cNvSpPr txBox="1">
            <a:spLocks noGrp="1"/>
          </p:cNvSpPr>
          <p:nvPr>
            <p:ph type="body" idx="1"/>
          </p:nvPr>
        </p:nvSpPr>
        <p:spPr>
          <a:xfrm>
            <a:off x="838200" y="1918650"/>
            <a:ext cx="7696199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" dirty="0" smtClean="0"/>
              <a:t>W początkowym </a:t>
            </a:r>
            <a:r>
              <a:rPr lang="en-US" dirty="0" err="1"/>
              <a:t>założeniu</a:t>
            </a:r>
            <a:r>
              <a:rPr lang="en-US" dirty="0"/>
              <a:t> </a:t>
            </a:r>
            <a:r>
              <a:rPr lang="en" dirty="0" smtClean="0"/>
              <a:t>będą uwzględniane takie dane: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l-PL" dirty="0" err="1"/>
              <a:t>B</a:t>
            </a:r>
            <a:r>
              <a:rPr lang="en-US" dirty="0" err="1" smtClean="0"/>
              <a:t>udżet</a:t>
            </a:r>
            <a:endParaRPr dirty="0"/>
          </a:p>
          <a:p>
            <a:r>
              <a:rPr lang="pl-PL" dirty="0"/>
              <a:t>Gatunek filmowy</a:t>
            </a:r>
          </a:p>
          <a:p>
            <a:r>
              <a:rPr lang="pl-PL" dirty="0" smtClean="0"/>
              <a:t>Reżyser</a:t>
            </a:r>
            <a:endParaRPr lang="uk-UA" dirty="0" smtClean="0"/>
          </a:p>
          <a:p>
            <a:r>
              <a:rPr lang="pl-PL" dirty="0" smtClean="0"/>
              <a:t>Rok </a:t>
            </a:r>
            <a:r>
              <a:rPr lang="pl-PL" dirty="0"/>
              <a:t>produkcji </a:t>
            </a:r>
            <a:r>
              <a:rPr lang="pl-PL" dirty="0" smtClean="0"/>
              <a:t>filmu</a:t>
            </a:r>
          </a:p>
          <a:p>
            <a:endParaRPr lang="pl-PL" dirty="0"/>
          </a:p>
          <a:p>
            <a:pPr marL="76200" indent="0">
              <a:buNone/>
            </a:pPr>
            <a:r>
              <a:rPr lang="pl-PL" dirty="0" smtClean="0">
                <a:latin typeface="Shadows Into Light" panose="020B0604020202020204" charset="0"/>
              </a:rPr>
              <a:t>Oprócz tego chcielibyśmy testowo sprawdzić jak </a:t>
            </a:r>
            <a:r>
              <a:rPr lang="en-US" dirty="0" err="1">
                <a:latin typeface="Shadows Into Light" panose="020B0604020202020204" charset="0"/>
              </a:rPr>
              <a:t>wpływa</a:t>
            </a:r>
            <a:r>
              <a:rPr lang="en-US" dirty="0">
                <a:latin typeface="Shadows Into Light" panose="020B0604020202020204" charset="0"/>
              </a:rPr>
              <a:t> </a:t>
            </a:r>
            <a:r>
              <a:rPr lang="pl-PL" dirty="0" smtClean="0">
                <a:latin typeface="Shadows Into Light" panose="020B0604020202020204" charset="0"/>
              </a:rPr>
              <a:t>plakat (poster) filmu na jego ranking.</a:t>
            </a:r>
            <a:endParaRPr lang="pl-PL" dirty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Thanks!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60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60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 smtClean="0"/>
              <a:t>Backgrounds </a:t>
            </a:r>
            <a:r>
              <a:rPr lang="en" sz="2400" dirty="0"/>
              <a:t>by </a:t>
            </a:r>
            <a:r>
              <a:rPr lang="en" u="sng" dirty="0">
                <a:hlinkClick r:id="rId4"/>
              </a:rPr>
              <a:t>Pixeden</a:t>
            </a:r>
            <a:endParaRPr sz="2400" dirty="0"/>
          </a:p>
        </p:txBody>
      </p:sp>
      <p:sp>
        <p:nvSpPr>
          <p:cNvPr id="393" name="Google Shape;393;p6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231</Words>
  <Application>Microsoft Office PowerPoint</Application>
  <PresentationFormat>On-screen Show (4:3)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Varela Round</vt:lpstr>
      <vt:lpstr>Shadows Into Light</vt:lpstr>
      <vt:lpstr>Trinculo template</vt:lpstr>
      <vt:lpstr>Przewidywanie oceny filmu na podstawie grających aktorów</vt:lpstr>
      <vt:lpstr>1.Motywacja Czemu wybraliśmy ten temat!?</vt:lpstr>
      <vt:lpstr>PowerPoint Presentation</vt:lpstr>
      <vt:lpstr>3.Dane</vt:lpstr>
      <vt:lpstr>4.Założenia</vt:lpstr>
      <vt:lpstr>Thanks!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oceny filmu na podstawie grających aktorów</dc:title>
  <cp:lastModifiedBy>Andrew Cherevko</cp:lastModifiedBy>
  <cp:revision>13</cp:revision>
  <dcterms:modified xsi:type="dcterms:W3CDTF">2019-03-12T22:36:37Z</dcterms:modified>
</cp:coreProperties>
</file>