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1c9187a16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1c9187a16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1c9187a161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1c9187a16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1c9187a161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1c9187a161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249900"/>
            <a:ext cx="9143999" cy="6479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925025"/>
            <a:ext cx="8741049" cy="5254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979275"/>
            <a:ext cx="9144001" cy="6122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-1778050"/>
            <a:ext cx="9144001" cy="692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