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7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4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1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587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9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8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98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1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6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0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3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5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4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4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3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45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7planning.org/en/11717/introducing-netflix-and-their-cloud-computing-technology" TargetMode="External"/><Relationship Id="rId2" Type="http://schemas.openxmlformats.org/officeDocument/2006/relationships/hyperlink" Target="https://calculator.s3.amazonaws.com/index.html#r=IAD&amp;s=EC2&amp;key=files/calc-1a2b1bf2955d5b603afb6e2d4bd307e3356e42cc&amp;v=ver20200317o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DD8B8C-9599-4A99-AA95-C713EE8F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6634" b="183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0D19B9-390C-8F45-A256-46FF6235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nl-BE" dirty="0"/>
              <a:t>CLOUD COMPUTING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718AA69-E09F-A249-A8EE-0B0F815E2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nl-BE" dirty="0"/>
              <a:t>NICHOLAS OSEI</a:t>
            </a:r>
          </a:p>
        </p:txBody>
      </p:sp>
    </p:spTree>
    <p:extLst>
      <p:ext uri="{BB962C8B-B14F-4D97-AF65-F5344CB8AC3E}">
        <p14:creationId xmlns:p14="http://schemas.microsoft.com/office/powerpoint/2010/main" val="103449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EC3755-E200-AA43-A5D3-E8F642BB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l-BE" sz="3600" i="0">
                <a:effectLst/>
              </a:rPr>
              <a:t>1. Kies een complex type applicatie</a:t>
            </a:r>
            <a:endParaRPr lang="nl-BE" sz="3600"/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F4E50824-9AA3-CE4E-8A7B-20396AD5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l-BE">
                <a:effectLst/>
              </a:rPr>
              <a:t>Streaming video service</a:t>
            </a:r>
          </a:p>
          <a:p>
            <a:endParaRPr lang="nl-BE"/>
          </a:p>
          <a:p>
            <a:r>
              <a:rPr lang="nl-BE"/>
              <a:t>Voor deze Opdracht heb ik </a:t>
            </a:r>
            <a:r>
              <a:rPr lang="nl-BE" b="1"/>
              <a:t>NETFLIX </a:t>
            </a:r>
            <a:r>
              <a:rPr lang="nl-BE"/>
              <a:t>gekozen</a:t>
            </a:r>
          </a:p>
        </p:txBody>
      </p:sp>
    </p:spTree>
    <p:extLst>
      <p:ext uri="{BB962C8B-B14F-4D97-AF65-F5344CB8AC3E}">
        <p14:creationId xmlns:p14="http://schemas.microsoft.com/office/powerpoint/2010/main" val="8290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B0059-0F0E-134D-A8A5-4436E3EC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NETFLIX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D68A6-09E1-784F-BAE0-79AF9D702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Netflix werd meer porpulair door hun gebruikmaken van </a:t>
            </a:r>
            <a:r>
              <a:rPr lang="nl-BE" b="1" dirty="0">
                <a:effectLst/>
              </a:rPr>
              <a:t>Amazon Web Service (AWS).</a:t>
            </a:r>
          </a:p>
          <a:p>
            <a:r>
              <a:rPr lang="nl-BE" b="1" dirty="0">
                <a:effectLst/>
              </a:rPr>
              <a:t>AWS is dus hun cloud Provider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7220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8A2A88-EEF4-7043-B46A-71CE2CA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900"/>
              <a:t>NETFLIX ARCHITECTUUR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8FDCB6A-40C7-004F-B926-CFBE619B0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0" y="628650"/>
            <a:ext cx="7258049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6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498F01-7C25-FC4D-B218-87D447A9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300" i="0" dirty="0"/>
              <a:t> </a:t>
            </a:r>
            <a:r>
              <a:rPr lang="en-US" sz="2300" i="0" dirty="0" err="1"/>
              <a:t>Maak</a:t>
            </a:r>
            <a:r>
              <a:rPr lang="en-US" sz="2300" i="0" dirty="0"/>
              <a:t> </a:t>
            </a:r>
            <a:r>
              <a:rPr lang="en-US" sz="2300" i="0" dirty="0" err="1"/>
              <a:t>een</a:t>
            </a:r>
            <a:r>
              <a:rPr lang="en-US" sz="2300" i="0" dirty="0"/>
              <a:t> </a:t>
            </a:r>
            <a:r>
              <a:rPr lang="en-US" sz="2300" i="0" dirty="0" err="1"/>
              <a:t>kostinschatting</a:t>
            </a:r>
            <a:r>
              <a:rPr lang="en-US" sz="2300" i="0" dirty="0"/>
              <a:t> in </a:t>
            </a:r>
            <a:r>
              <a:rPr lang="en-US" sz="2300" i="0" dirty="0" err="1"/>
              <a:t>functie</a:t>
            </a:r>
            <a:r>
              <a:rPr lang="en-US" sz="2300" i="0" dirty="0"/>
              <a:t> van het </a:t>
            </a:r>
            <a:r>
              <a:rPr lang="en-US" sz="2300" i="0" dirty="0" err="1"/>
              <a:t>aantal</a:t>
            </a:r>
            <a:r>
              <a:rPr lang="en-US" sz="2300" i="0" dirty="0"/>
              <a:t> </a:t>
            </a:r>
            <a:r>
              <a:rPr lang="en-US" sz="2300" i="0" dirty="0" err="1"/>
              <a:t>gebruikers</a:t>
            </a:r>
            <a:r>
              <a:rPr lang="en-US" sz="2300" i="0" dirty="0"/>
              <a:t>, de </a:t>
            </a:r>
            <a:r>
              <a:rPr lang="en-US" sz="2300" i="0" dirty="0" err="1"/>
              <a:t>gebruikte</a:t>
            </a:r>
            <a:r>
              <a:rPr lang="en-US" sz="2300" i="0" dirty="0"/>
              <a:t> </a:t>
            </a:r>
            <a:r>
              <a:rPr lang="en-US" sz="2300" i="0" dirty="0" err="1"/>
              <a:t>bandbreedte</a:t>
            </a:r>
            <a:r>
              <a:rPr lang="en-US" sz="2300" i="0" dirty="0"/>
              <a:t>, data-</a:t>
            </a:r>
            <a:r>
              <a:rPr lang="en-US" sz="2300" i="0" dirty="0" err="1"/>
              <a:t>opslag</a:t>
            </a:r>
            <a:r>
              <a:rPr lang="en-US" sz="2300" i="0" dirty="0"/>
              <a:t>,… </a:t>
            </a:r>
            <a:r>
              <a:rPr lang="en-US" sz="2300" i="0" dirty="0" err="1"/>
              <a:t>voor</a:t>
            </a:r>
            <a:r>
              <a:rPr lang="en-US" sz="2300" i="0" dirty="0"/>
              <a:t> je </a:t>
            </a:r>
            <a:r>
              <a:rPr lang="en-US" sz="2300" i="0" dirty="0" err="1"/>
              <a:t>gekozen</a:t>
            </a:r>
            <a:r>
              <a:rPr lang="en-US" sz="2300" i="0" dirty="0"/>
              <a:t> </a:t>
            </a:r>
            <a:r>
              <a:rPr lang="en-US" sz="2300" i="0" dirty="0" err="1"/>
              <a:t>applicatie</a:t>
            </a:r>
            <a:r>
              <a:rPr lang="en-US" sz="2300" i="0" dirty="0"/>
              <a:t> &amp; de mix van cloud </a:t>
            </a:r>
            <a:r>
              <a:rPr lang="en-US" sz="2300" i="0" dirty="0" err="1"/>
              <a:t>producten</a:t>
            </a:r>
            <a:br>
              <a:rPr lang="en-US" sz="2300" i="0" dirty="0"/>
            </a:br>
            <a:br>
              <a:rPr lang="en-US" sz="2300" i="0" dirty="0"/>
            </a:br>
            <a:br>
              <a:rPr lang="en-US" sz="2300" i="0" dirty="0"/>
            </a:br>
            <a:r>
              <a:rPr lang="en-US" sz="2300" i="0" dirty="0">
                <a:solidFill>
                  <a:srgbClr val="FF0000"/>
                </a:solidFill>
              </a:rPr>
              <a:t>1601.91€ </a:t>
            </a:r>
            <a:br>
              <a:rPr lang="en-US" sz="2300" i="0" dirty="0">
                <a:solidFill>
                  <a:srgbClr val="FF0000"/>
                </a:solidFill>
              </a:rPr>
            </a:br>
            <a:endParaRPr lang="en-US" sz="23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E5DF3C2-88CE-204E-8C48-5D6CD9A9E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9908" y="363415"/>
            <a:ext cx="7233137" cy="58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7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ED3B6-64B8-2645-AE7A-9FDB78DA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99BD6D-797A-F444-AD03-089E5E36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https://calculator.s3.amazonaws.com/index.html#r=IAD&amp;s=EC2&amp;key=files/calc-1a2b1bf2955d5b603afb6e2d4bd307e3356e42cc&amp;v=ver20200317o8</a:t>
            </a:r>
            <a:endParaRPr lang="nl-BE" dirty="0"/>
          </a:p>
          <a:p>
            <a:r>
              <a:rPr lang="nl-BE" dirty="0">
                <a:hlinkClick r:id="rId3"/>
              </a:rPr>
              <a:t>https://o7planning.org/en/11717/introducing-netflix-and-their-cloud-computing-technology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96073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LeftStep">
      <a:dk1>
        <a:srgbClr val="000000"/>
      </a:dk1>
      <a:lt1>
        <a:srgbClr val="FFFFFF"/>
      </a:lt1>
      <a:dk2>
        <a:srgbClr val="243B41"/>
      </a:dk2>
      <a:lt2>
        <a:srgbClr val="E8E8E2"/>
      </a:lt2>
      <a:accent1>
        <a:srgbClr val="5F56CD"/>
      </a:accent1>
      <a:accent2>
        <a:srgbClr val="3864B8"/>
      </a:accent2>
      <a:accent3>
        <a:srgbClr val="47A9C9"/>
      </a:accent3>
      <a:accent4>
        <a:srgbClr val="35B7A0"/>
      </a:accent4>
      <a:accent5>
        <a:srgbClr val="42BA73"/>
      </a:accent5>
      <a:accent6>
        <a:srgbClr val="36B735"/>
      </a:accent6>
      <a:hlink>
        <a:srgbClr val="838A2E"/>
      </a:hlink>
      <a:folHlink>
        <a:srgbClr val="828282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120</Words>
  <Application>Microsoft Macintosh PowerPoint</Application>
  <PresentationFormat>Breedbeeld</PresentationFormat>
  <Paragraphs>14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Dubai</vt:lpstr>
      <vt:lpstr>Georgia Pro</vt:lpstr>
      <vt:lpstr>Wingdings 2</vt:lpstr>
      <vt:lpstr>SlateVTI</vt:lpstr>
      <vt:lpstr>CLOUD COMPUTING</vt:lpstr>
      <vt:lpstr>1. Kies een complex type applicatie</vt:lpstr>
      <vt:lpstr>NETFLIX</vt:lpstr>
      <vt:lpstr>NETFLIX ARCHITECTUUR</vt:lpstr>
      <vt:lpstr> Maak een kostinschatting in functie van het aantal gebruikers, de gebruikte bandbreedte, data-opslag,… voor je gekozen applicatie &amp; de mix van cloud producten   1601.91€  </vt:lpstr>
      <vt:lpstr>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Osei Nicholas [student]</dc:creator>
  <cp:lastModifiedBy>Osei Nicholas [student]</cp:lastModifiedBy>
  <cp:revision>1</cp:revision>
  <dcterms:created xsi:type="dcterms:W3CDTF">2020-03-24T10:12:45Z</dcterms:created>
  <dcterms:modified xsi:type="dcterms:W3CDTF">2020-03-24T10:22:12Z</dcterms:modified>
</cp:coreProperties>
</file>