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 id="261" r:id="rId3"/>
    <p:sldId id="260" r:id="rId4"/>
    <p:sldId id="258" r:id="rId5"/>
    <p:sldId id="259" r:id="rId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5/19/20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80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381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929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5/19/20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74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6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150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906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52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178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298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5/19/20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‹nr.›</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85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5/19/20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‹nr.›</a:t>
            </a:fld>
            <a:endParaRPr lang="en-US"/>
          </a:p>
        </p:txBody>
      </p:sp>
    </p:spTree>
    <p:extLst>
      <p:ext uri="{BB962C8B-B14F-4D97-AF65-F5344CB8AC3E}">
        <p14:creationId xmlns:p14="http://schemas.microsoft.com/office/powerpoint/2010/main" val="139896404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91" r:id="rId6"/>
    <p:sldLayoutId id="2147483686" r:id="rId7"/>
    <p:sldLayoutId id="2147483687" r:id="rId8"/>
    <p:sldLayoutId id="2147483688" r:id="rId9"/>
    <p:sldLayoutId id="2147483690"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234652-1A45-4BC4-95EE-0F99CBF93157}"/>
              </a:ext>
            </a:extLst>
          </p:cNvPr>
          <p:cNvPicPr>
            <a:picLocks noChangeAspect="1"/>
          </p:cNvPicPr>
          <p:nvPr/>
        </p:nvPicPr>
        <p:blipFill rotWithShape="1">
          <a:blip r:embed="rId2"/>
          <a:srcRect t="15709" r="-1" b="-1"/>
          <a:stretch/>
        </p:blipFill>
        <p:spPr>
          <a:xfrm>
            <a:off x="20" y="10"/>
            <a:ext cx="12188932" cy="6857990"/>
          </a:xfrm>
          <a:prstGeom prst="rect">
            <a:avLst/>
          </a:prstGeom>
        </p:spPr>
      </p:pic>
      <p:sp>
        <p:nvSpPr>
          <p:cNvPr id="11" name="Rectangle 10">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F088128-564C-8A46-A8F2-21324D0FA06E}"/>
              </a:ext>
            </a:extLst>
          </p:cNvPr>
          <p:cNvSpPr>
            <a:spLocks noGrp="1"/>
          </p:cNvSpPr>
          <p:nvPr>
            <p:ph type="ctrTitle"/>
          </p:nvPr>
        </p:nvSpPr>
        <p:spPr>
          <a:xfrm>
            <a:off x="6095999" y="3834174"/>
            <a:ext cx="5257800" cy="1701570"/>
          </a:xfrm>
        </p:spPr>
        <p:txBody>
          <a:bodyPr anchor="b">
            <a:normAutofit/>
          </a:bodyPr>
          <a:lstStyle/>
          <a:p>
            <a:pPr algn="l"/>
            <a:r>
              <a:rPr lang="nl-BE" sz="4400" dirty="0"/>
              <a:t>	DIGITAL AGENCY</a:t>
            </a:r>
          </a:p>
        </p:txBody>
      </p:sp>
      <p:sp>
        <p:nvSpPr>
          <p:cNvPr id="3" name="Ondertitel 2">
            <a:extLst>
              <a:ext uri="{FF2B5EF4-FFF2-40B4-BE49-F238E27FC236}">
                <a16:creationId xmlns:a16="http://schemas.microsoft.com/office/drawing/2014/main" id="{65842202-E8FA-0A41-87F5-D2749525EE81}"/>
              </a:ext>
            </a:extLst>
          </p:cNvPr>
          <p:cNvSpPr>
            <a:spLocks noGrp="1"/>
          </p:cNvSpPr>
          <p:nvPr>
            <p:ph type="subTitle" idx="1"/>
          </p:nvPr>
        </p:nvSpPr>
        <p:spPr>
          <a:xfrm>
            <a:off x="6096000" y="5592499"/>
            <a:ext cx="5147960" cy="646785"/>
          </a:xfrm>
        </p:spPr>
        <p:txBody>
          <a:bodyPr>
            <a:normAutofit/>
          </a:bodyPr>
          <a:lstStyle/>
          <a:p>
            <a:pPr lvl="6" algn="l"/>
            <a:r>
              <a:rPr lang="nl-BE" sz="1800" dirty="0"/>
              <a:t>NICHOLAS OSEI</a:t>
            </a:r>
          </a:p>
        </p:txBody>
      </p:sp>
    </p:spTree>
    <p:extLst>
      <p:ext uri="{BB962C8B-B14F-4D97-AF65-F5344CB8AC3E}">
        <p14:creationId xmlns:p14="http://schemas.microsoft.com/office/powerpoint/2010/main" val="4211360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869E3F-27F0-DF48-972B-05DE0D20191C}"/>
              </a:ext>
            </a:extLst>
          </p:cNvPr>
          <p:cNvSpPr>
            <a:spLocks noGrp="1"/>
          </p:cNvSpPr>
          <p:nvPr>
            <p:ph type="title"/>
          </p:nvPr>
        </p:nvSpPr>
        <p:spPr/>
        <p:txBody>
          <a:bodyPr/>
          <a:lstStyle/>
          <a:p>
            <a:pPr algn="ctr"/>
            <a:r>
              <a:rPr lang="nl-BE" dirty="0"/>
              <a:t>DIGITI</a:t>
            </a:r>
          </a:p>
        </p:txBody>
      </p:sp>
      <p:sp>
        <p:nvSpPr>
          <p:cNvPr id="3" name="Tijdelijke aanduiding voor inhoud 2">
            <a:extLst>
              <a:ext uri="{FF2B5EF4-FFF2-40B4-BE49-F238E27FC236}">
                <a16:creationId xmlns:a16="http://schemas.microsoft.com/office/drawing/2014/main" id="{F1DF48D8-3B61-934A-A9F1-2A5806D00834}"/>
              </a:ext>
            </a:extLst>
          </p:cNvPr>
          <p:cNvSpPr>
            <a:spLocks noGrp="1"/>
          </p:cNvSpPr>
          <p:nvPr>
            <p:ph idx="1"/>
          </p:nvPr>
        </p:nvSpPr>
        <p:spPr/>
        <p:txBody>
          <a:bodyPr>
            <a:normAutofit fontScale="62500" lnSpcReduction="20000"/>
          </a:bodyPr>
          <a:lstStyle/>
          <a:p>
            <a:r>
              <a:rPr lang="nl-BE" dirty="0"/>
              <a:t>Strategy &amp; Consulting</a:t>
            </a:r>
          </a:p>
          <a:p>
            <a:pPr lvl="1"/>
            <a:r>
              <a:rPr lang="nl-BE" dirty="0"/>
              <a:t>Afhankelijk van de klant doelen gaan ze de klant ondernemeing leren kennen en maakt duidelijk plan op men KPI te bereiken</a:t>
            </a:r>
          </a:p>
          <a:p>
            <a:pPr lvl="1"/>
            <a:endParaRPr lang="nl-BE" dirty="0"/>
          </a:p>
          <a:p>
            <a:r>
              <a:rPr lang="nl-BE" dirty="0"/>
              <a:t>Creative Design</a:t>
            </a:r>
          </a:p>
          <a:p>
            <a:pPr lvl="1"/>
            <a:r>
              <a:rPr lang="nl-BE" dirty="0"/>
              <a:t>Visualiseren van ideeen en in beeld brengen op een mooie manier</a:t>
            </a:r>
          </a:p>
          <a:p>
            <a:endParaRPr lang="nl-BE" dirty="0"/>
          </a:p>
          <a:p>
            <a:r>
              <a:rPr lang="nl-BE" dirty="0"/>
              <a:t>Web &amp; Mobile Development</a:t>
            </a:r>
          </a:p>
          <a:p>
            <a:pPr lvl="1"/>
            <a:r>
              <a:rPr lang="nl-BE" dirty="0"/>
              <a:t>Zijn bereid om een web of mobile app te maken, of als die al heeft beter te maken</a:t>
            </a:r>
          </a:p>
          <a:p>
            <a:endParaRPr lang="nl-BE" dirty="0"/>
          </a:p>
          <a:p>
            <a:r>
              <a:rPr lang="nl-BE" dirty="0"/>
              <a:t>Online Marketing</a:t>
            </a:r>
          </a:p>
          <a:p>
            <a:pPr lvl="1"/>
            <a:r>
              <a:rPr lang="nl-BE" dirty="0"/>
              <a:t>Onze online marketeers zorgen voor meer gebruikers en bezoekers met impact. Dankzij een digitale marketingstrategie laten ze mensen op je website belanden, toveren ze hen om tot klanten en zelfs echte brand lovers. Je hoort het meteen: een duidelijk online marketingplan is goud waard.</a:t>
            </a:r>
          </a:p>
          <a:p>
            <a:endParaRPr lang="nl-BE" dirty="0"/>
          </a:p>
        </p:txBody>
      </p:sp>
    </p:spTree>
    <p:extLst>
      <p:ext uri="{BB962C8B-B14F-4D97-AF65-F5344CB8AC3E}">
        <p14:creationId xmlns:p14="http://schemas.microsoft.com/office/powerpoint/2010/main" val="4471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39397-CB5E-9F42-855D-2256B2D9DFDB}"/>
              </a:ext>
            </a:extLst>
          </p:cNvPr>
          <p:cNvSpPr>
            <a:spLocks noGrp="1"/>
          </p:cNvSpPr>
          <p:nvPr>
            <p:ph type="title"/>
          </p:nvPr>
        </p:nvSpPr>
        <p:spPr/>
        <p:txBody>
          <a:bodyPr/>
          <a:lstStyle/>
          <a:p>
            <a:pPr algn="ctr"/>
            <a:r>
              <a:rPr lang="nl-BE" b="1" dirty="0"/>
              <a:t>BBC </a:t>
            </a:r>
          </a:p>
        </p:txBody>
      </p:sp>
      <p:sp>
        <p:nvSpPr>
          <p:cNvPr id="3" name="Tijdelijke aanduiding voor inhoud 2">
            <a:extLst>
              <a:ext uri="{FF2B5EF4-FFF2-40B4-BE49-F238E27FC236}">
                <a16:creationId xmlns:a16="http://schemas.microsoft.com/office/drawing/2014/main" id="{94FAA7C1-B8B3-5349-A58B-688CB1F20382}"/>
              </a:ext>
            </a:extLst>
          </p:cNvPr>
          <p:cNvSpPr>
            <a:spLocks noGrp="1"/>
          </p:cNvSpPr>
          <p:nvPr>
            <p:ph idx="1"/>
          </p:nvPr>
        </p:nvSpPr>
        <p:spPr/>
        <p:txBody>
          <a:bodyPr>
            <a:normAutofit fontScale="62500" lnSpcReduction="20000"/>
          </a:bodyPr>
          <a:lstStyle/>
          <a:p>
            <a:r>
              <a:rPr lang="nl-BE" dirty="0"/>
              <a:t>Strategy &amp; Consulting</a:t>
            </a:r>
          </a:p>
          <a:p>
            <a:pPr lvl="1"/>
            <a:r>
              <a:rPr lang="nl-BE" sz="2300" b="1" dirty="0"/>
              <a:t>Weet en doe wat juist is </a:t>
            </a:r>
            <a:r>
              <a:rPr lang="nl-BE" sz="2300" dirty="0"/>
              <a:t>:  Merkstrategie, Contentstrategie, Social-mediastrategie,Sales-enablementstrategie,Boodschap en waardepropositie,Stakeholders &amp; personas,Customer journey mapping</a:t>
            </a:r>
          </a:p>
          <a:p>
            <a:pPr lvl="1"/>
            <a:endParaRPr lang="nl-BE" dirty="0"/>
          </a:p>
          <a:p>
            <a:r>
              <a:rPr lang="nl-BE" dirty="0"/>
              <a:t>Creative Design</a:t>
            </a:r>
          </a:p>
          <a:p>
            <a:pPr lvl="1"/>
            <a:r>
              <a:rPr lang="nl-BE" sz="2300" b="1" dirty="0"/>
              <a:t>Verras, boei en overtuig te starten met uzelf</a:t>
            </a:r>
            <a:r>
              <a:rPr lang="nl-BE" sz="2300" dirty="0"/>
              <a:t>: Merkidentiteit en –namen : Creatieve content &amp; storytelling,  Social content,  Advertentieconcepten, Salesmateriaal, Experience design,Video</a:t>
            </a:r>
          </a:p>
          <a:p>
            <a:pPr marL="0" indent="0">
              <a:buNone/>
            </a:pPr>
            <a:endParaRPr lang="nl-BE" sz="2400" dirty="0"/>
          </a:p>
          <a:p>
            <a:r>
              <a:rPr lang="nl-BE" dirty="0"/>
              <a:t>Web &amp; Mobile Development</a:t>
            </a:r>
          </a:p>
          <a:p>
            <a:pPr lvl="1"/>
            <a:r>
              <a:rPr lang="nl-BE" b="1" i="1" dirty="0"/>
              <a:t>Bedenk, bouw, maak het mogelijk </a:t>
            </a:r>
            <a:r>
              <a:rPr lang="nl-BE" i="1" dirty="0"/>
              <a:t>: </a:t>
            </a:r>
            <a:r>
              <a:rPr lang="nl-BE" dirty="0"/>
              <a:t>Marketing automation, Custom development, Websites, Progressive web apps, VR en AR, API integraties, CRM</a:t>
            </a:r>
          </a:p>
          <a:p>
            <a:r>
              <a:rPr lang="nl-BE" dirty="0"/>
              <a:t>Online Marketing</a:t>
            </a:r>
          </a:p>
          <a:p>
            <a:pPr lvl="1"/>
            <a:r>
              <a:rPr lang="nl-BE" b="1" i="1" dirty="0"/>
              <a:t>Verbeter uw bereik en impact-  altijd opnieuw </a:t>
            </a:r>
            <a:r>
              <a:rPr lang="nl-BE" i="1" dirty="0"/>
              <a:t>: </a:t>
            </a:r>
            <a:r>
              <a:rPr lang="nl-BE" dirty="0"/>
              <a:t>Campagneplanning, Mediaplanning, Search engine marketing, Sociale campagnes, Account Based Marketing</a:t>
            </a:r>
          </a:p>
          <a:p>
            <a:pPr marL="457200" lvl="1" indent="0">
              <a:buNone/>
            </a:pPr>
            <a:r>
              <a:rPr lang="nl-BE" dirty="0"/>
              <a:t>, </a:t>
            </a:r>
          </a:p>
          <a:p>
            <a:pPr lvl="1"/>
            <a:endParaRPr lang="nl-BE" dirty="0"/>
          </a:p>
          <a:p>
            <a:endParaRPr lang="nl-BE" dirty="0"/>
          </a:p>
        </p:txBody>
      </p:sp>
    </p:spTree>
    <p:extLst>
      <p:ext uri="{BB962C8B-B14F-4D97-AF65-F5344CB8AC3E}">
        <p14:creationId xmlns:p14="http://schemas.microsoft.com/office/powerpoint/2010/main" val="177021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2189F-50F3-1A45-9326-5BC965EBAF38}"/>
              </a:ext>
            </a:extLst>
          </p:cNvPr>
          <p:cNvSpPr>
            <a:spLocks noGrp="1"/>
          </p:cNvSpPr>
          <p:nvPr>
            <p:ph type="title"/>
          </p:nvPr>
        </p:nvSpPr>
        <p:spPr/>
        <p:txBody>
          <a:bodyPr/>
          <a:lstStyle/>
          <a:p>
            <a:pPr algn="ctr"/>
            <a:r>
              <a:rPr lang="nl-BE" b="1" dirty="0"/>
              <a:t>B.U.T </a:t>
            </a:r>
          </a:p>
        </p:txBody>
      </p:sp>
      <p:sp>
        <p:nvSpPr>
          <p:cNvPr id="3" name="Tijdelijke aanduiding voor inhoud 2">
            <a:extLst>
              <a:ext uri="{FF2B5EF4-FFF2-40B4-BE49-F238E27FC236}">
                <a16:creationId xmlns:a16="http://schemas.microsoft.com/office/drawing/2014/main" id="{F359AB7E-BE8E-024C-9F13-488699056457}"/>
              </a:ext>
            </a:extLst>
          </p:cNvPr>
          <p:cNvSpPr>
            <a:spLocks noGrp="1"/>
          </p:cNvSpPr>
          <p:nvPr>
            <p:ph idx="1"/>
          </p:nvPr>
        </p:nvSpPr>
        <p:spPr>
          <a:xfrm>
            <a:off x="838200" y="1825624"/>
            <a:ext cx="10515600" cy="4774467"/>
          </a:xfrm>
        </p:spPr>
        <p:txBody>
          <a:bodyPr>
            <a:normAutofit/>
          </a:bodyPr>
          <a:lstStyle/>
          <a:p>
            <a:r>
              <a:rPr lang="nl-BE" dirty="0"/>
              <a:t>Strategy &amp; Consulting</a:t>
            </a:r>
          </a:p>
          <a:p>
            <a:pPr lvl="1"/>
            <a:r>
              <a:rPr lang="nl-BE" dirty="0"/>
              <a:t>CROSS-MEDIA CREATIVITY FOR THE CORPORATE AND INDUSTRIAL WORLD</a:t>
            </a:r>
          </a:p>
          <a:p>
            <a:r>
              <a:rPr lang="nl-BE" dirty="0"/>
              <a:t>Creative Design</a:t>
            </a:r>
          </a:p>
          <a:p>
            <a:pPr lvl="1"/>
            <a:r>
              <a:rPr lang="nl-BE" dirty="0"/>
              <a:t>Graphic Design, 2D/3D Animations,Cartoon Animations</a:t>
            </a:r>
          </a:p>
          <a:p>
            <a:r>
              <a:rPr lang="nl-BE" dirty="0"/>
              <a:t>Web &amp; Mobile Development</a:t>
            </a:r>
          </a:p>
          <a:p>
            <a:pPr lvl="1"/>
            <a:r>
              <a:rPr lang="nl-BE" dirty="0"/>
              <a:t>Iot en m2m application(Sensoren uitlezen m.b.v een app) , Webdesign</a:t>
            </a:r>
          </a:p>
          <a:p>
            <a:r>
              <a:rPr lang="nl-BE" dirty="0"/>
              <a:t>Online Marketing</a:t>
            </a:r>
          </a:p>
          <a:p>
            <a:pPr lvl="1"/>
            <a:r>
              <a:rPr lang="nl-BE" dirty="0"/>
              <a:t>Clients : Philips,Alcon enz…</a:t>
            </a:r>
          </a:p>
          <a:p>
            <a:pPr lvl="1"/>
            <a:endParaRPr lang="nl-BE" dirty="0"/>
          </a:p>
          <a:p>
            <a:pPr lvl="1"/>
            <a:endParaRPr lang="nl-BE" dirty="0"/>
          </a:p>
          <a:p>
            <a:pPr lvl="1"/>
            <a:endParaRPr lang="nl-BE" dirty="0"/>
          </a:p>
          <a:p>
            <a:endParaRPr lang="nl-BE" dirty="0"/>
          </a:p>
        </p:txBody>
      </p:sp>
    </p:spTree>
    <p:extLst>
      <p:ext uri="{BB962C8B-B14F-4D97-AF65-F5344CB8AC3E}">
        <p14:creationId xmlns:p14="http://schemas.microsoft.com/office/powerpoint/2010/main" val="257818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8C8687-0244-8B4B-83A1-27CE282B0C38}"/>
              </a:ext>
            </a:extLst>
          </p:cNvPr>
          <p:cNvSpPr>
            <a:spLocks noGrp="1"/>
          </p:cNvSpPr>
          <p:nvPr>
            <p:ph type="title"/>
          </p:nvPr>
        </p:nvSpPr>
        <p:spPr/>
        <p:txBody>
          <a:bodyPr/>
          <a:lstStyle/>
          <a:p>
            <a:pPr algn="ctr"/>
            <a:r>
              <a:rPr lang="nl-BE" b="1" dirty="0"/>
              <a:t>KUNSTMAAN </a:t>
            </a:r>
          </a:p>
        </p:txBody>
      </p:sp>
      <p:sp>
        <p:nvSpPr>
          <p:cNvPr id="3" name="Tijdelijke aanduiding voor inhoud 2">
            <a:extLst>
              <a:ext uri="{FF2B5EF4-FFF2-40B4-BE49-F238E27FC236}">
                <a16:creationId xmlns:a16="http://schemas.microsoft.com/office/drawing/2014/main" id="{D6E94D73-AC80-3B4E-B5D9-7B312C010D56}"/>
              </a:ext>
            </a:extLst>
          </p:cNvPr>
          <p:cNvSpPr>
            <a:spLocks noGrp="1"/>
          </p:cNvSpPr>
          <p:nvPr>
            <p:ph idx="1"/>
          </p:nvPr>
        </p:nvSpPr>
        <p:spPr/>
        <p:txBody>
          <a:bodyPr>
            <a:normAutofit fontScale="70000" lnSpcReduction="20000"/>
          </a:bodyPr>
          <a:lstStyle/>
          <a:p>
            <a:r>
              <a:rPr lang="nl-BE" dirty="0"/>
              <a:t>Strategy &amp; Consulting</a:t>
            </a:r>
          </a:p>
          <a:p>
            <a:pPr lvl="1"/>
            <a:r>
              <a:rPr lang="nl-BE" dirty="0"/>
              <a:t>We helpen bedrijven te gedijen in het transformatieve tijdperk door zichzelf voortdurend op te frissen, te experimenteren met nieuwe ideeën en schaalvergrotingen.</a:t>
            </a:r>
          </a:p>
          <a:p>
            <a:pPr lvl="1"/>
            <a:endParaRPr lang="nl-BE" dirty="0"/>
          </a:p>
          <a:p>
            <a:r>
              <a:rPr lang="nl-BE" dirty="0"/>
              <a:t>Creative Design</a:t>
            </a:r>
          </a:p>
          <a:p>
            <a:pPr lvl="1"/>
            <a:r>
              <a:rPr lang="nl-BE" dirty="0"/>
              <a:t>Poster en flyers maken voor stad , Corona verzekering</a:t>
            </a:r>
          </a:p>
          <a:p>
            <a:endParaRPr lang="nl-BE" dirty="0"/>
          </a:p>
          <a:p>
            <a:r>
              <a:rPr lang="nl-BE" dirty="0"/>
              <a:t>Web &amp; Mobile Development</a:t>
            </a:r>
          </a:p>
          <a:p>
            <a:pPr lvl="1"/>
            <a:r>
              <a:rPr lang="nl-BE" dirty="0"/>
              <a:t>Corona Direct website, KBC App</a:t>
            </a:r>
          </a:p>
          <a:p>
            <a:endParaRPr lang="nl-BE" dirty="0"/>
          </a:p>
          <a:p>
            <a:r>
              <a:rPr lang="nl-BE" dirty="0"/>
              <a:t>Online Marketing</a:t>
            </a:r>
          </a:p>
          <a:p>
            <a:pPr lvl="1"/>
            <a:r>
              <a:rPr lang="nl-BE" dirty="0"/>
              <a:t>KBC,Corona verzerking(reclama maken)</a:t>
            </a:r>
          </a:p>
          <a:p>
            <a:endParaRPr lang="nl-BE" dirty="0"/>
          </a:p>
        </p:txBody>
      </p:sp>
    </p:spTree>
    <p:extLst>
      <p:ext uri="{BB962C8B-B14F-4D97-AF65-F5344CB8AC3E}">
        <p14:creationId xmlns:p14="http://schemas.microsoft.com/office/powerpoint/2010/main" val="2648365051"/>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292441"/>
      </a:dk2>
      <a:lt2>
        <a:srgbClr val="E8E5E2"/>
      </a:lt2>
      <a:accent1>
        <a:srgbClr val="6BA7D8"/>
      </a:accent1>
      <a:accent2>
        <a:srgbClr val="6372D6"/>
      </a:accent2>
      <a:accent3>
        <a:srgbClr val="9A7FDD"/>
      </a:accent3>
      <a:accent4>
        <a:srgbClr val="B463D6"/>
      </a:accent4>
      <a:accent5>
        <a:srgbClr val="DD7FD2"/>
      </a:accent5>
      <a:accent6>
        <a:srgbClr val="D66398"/>
      </a:accent6>
      <a:hlink>
        <a:srgbClr val="A17C5D"/>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81</TotalTime>
  <Words>354</Words>
  <Application>Microsoft Macintosh PowerPoint</Application>
  <PresentationFormat>Breedbeeld</PresentationFormat>
  <Paragraphs>49</Paragraphs>
  <Slides>5</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vt:i4>
      </vt:variant>
    </vt:vector>
  </HeadingPairs>
  <TitlesOfParts>
    <vt:vector size="10" baseType="lpstr">
      <vt:lpstr>Arial</vt:lpstr>
      <vt:lpstr>Avenir Next LT Pro</vt:lpstr>
      <vt:lpstr>Calibri</vt:lpstr>
      <vt:lpstr>Tw Cen MT</vt:lpstr>
      <vt:lpstr>ShapesVTI</vt:lpstr>
      <vt:lpstr> DIGITAL AGENCY</vt:lpstr>
      <vt:lpstr>DIGITI</vt:lpstr>
      <vt:lpstr>BBC </vt:lpstr>
      <vt:lpstr>B.U.T </vt:lpstr>
      <vt:lpstr>KUNSTMAAN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DIGITAL AGENCY</dc:title>
  <dc:creator>Osei Nicholas [student]</dc:creator>
  <cp:lastModifiedBy>Osei Nicholas [student]</cp:lastModifiedBy>
  <cp:revision>5</cp:revision>
  <dcterms:created xsi:type="dcterms:W3CDTF">2020-05-19T20:14:06Z</dcterms:created>
  <dcterms:modified xsi:type="dcterms:W3CDTF">2020-05-19T21:36:05Z</dcterms:modified>
</cp:coreProperties>
</file>