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F06023-CBCA-984E-B24C-CFCBD57B53DA}"/>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nl-BE"/>
          </a:p>
        </p:txBody>
      </p:sp>
      <p:sp>
        <p:nvSpPr>
          <p:cNvPr id="3" name="Ondertitel 2">
            <a:extLst>
              <a:ext uri="{FF2B5EF4-FFF2-40B4-BE49-F238E27FC236}">
                <a16:creationId xmlns:a16="http://schemas.microsoft.com/office/drawing/2014/main" id="{6721FCD6-1FD4-DC47-B1BD-B6D9248CE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4" name="Tijdelijke aanduiding voor datum 3">
            <a:extLst>
              <a:ext uri="{FF2B5EF4-FFF2-40B4-BE49-F238E27FC236}">
                <a16:creationId xmlns:a16="http://schemas.microsoft.com/office/drawing/2014/main" id="{A8C2888D-870E-3A4C-AFAB-02A8DCBD2F47}"/>
              </a:ext>
            </a:extLst>
          </p:cNvPr>
          <p:cNvSpPr>
            <a:spLocks noGrp="1"/>
          </p:cNvSpPr>
          <p:nvPr>
            <p:ph type="dt" sz="half" idx="10"/>
          </p:nvPr>
        </p:nvSpPr>
        <p:spPr/>
        <p:txBody>
          <a:bodyPr/>
          <a:lstStyle/>
          <a:p>
            <a:fld id="{7F78B650-2505-F442-A940-FB1018C002E7}" type="datetimeFigureOut">
              <a:rPr lang="nl-BE" smtClean="0"/>
              <a:t>18/10/2021</a:t>
            </a:fld>
            <a:endParaRPr lang="nl-BE"/>
          </a:p>
        </p:txBody>
      </p:sp>
      <p:sp>
        <p:nvSpPr>
          <p:cNvPr id="5" name="Tijdelijke aanduiding voor voettekst 4">
            <a:extLst>
              <a:ext uri="{FF2B5EF4-FFF2-40B4-BE49-F238E27FC236}">
                <a16:creationId xmlns:a16="http://schemas.microsoft.com/office/drawing/2014/main" id="{663C3FE8-D8CB-6846-BABF-0CA30A619860}"/>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AB7A1BB1-4687-EA4B-A1C3-E03276AB1CC4}"/>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3675472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0E0946-C08A-D748-A745-25457D11D2F7}"/>
              </a:ext>
            </a:extLst>
          </p:cNvPr>
          <p:cNvSpPr>
            <a:spLocks noGrp="1"/>
          </p:cNvSpPr>
          <p:nvPr>
            <p:ph type="title"/>
          </p:nvPr>
        </p:nvSpPr>
        <p:spPr/>
        <p:txBody>
          <a:bodyPr/>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0EE9E529-261C-494D-867C-081658F5D453}"/>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C83B9D83-85FD-2B44-B109-983A02535B0B}"/>
              </a:ext>
            </a:extLst>
          </p:cNvPr>
          <p:cNvSpPr>
            <a:spLocks noGrp="1"/>
          </p:cNvSpPr>
          <p:nvPr>
            <p:ph type="dt" sz="half" idx="10"/>
          </p:nvPr>
        </p:nvSpPr>
        <p:spPr/>
        <p:txBody>
          <a:bodyPr/>
          <a:lstStyle/>
          <a:p>
            <a:fld id="{7F78B650-2505-F442-A940-FB1018C002E7}" type="datetimeFigureOut">
              <a:rPr lang="nl-BE" smtClean="0"/>
              <a:t>18/10/2021</a:t>
            </a:fld>
            <a:endParaRPr lang="nl-BE"/>
          </a:p>
        </p:txBody>
      </p:sp>
      <p:sp>
        <p:nvSpPr>
          <p:cNvPr id="5" name="Tijdelijke aanduiding voor voettekst 4">
            <a:extLst>
              <a:ext uri="{FF2B5EF4-FFF2-40B4-BE49-F238E27FC236}">
                <a16:creationId xmlns:a16="http://schemas.microsoft.com/office/drawing/2014/main" id="{0156E200-D3C5-6448-B875-0D9EA4751C0F}"/>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6EF15A37-0803-2F49-B857-1615474F56E2}"/>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46342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C2F14E9D-3FB1-534E-AC45-194C26063309}"/>
              </a:ext>
            </a:extLst>
          </p:cNvPr>
          <p:cNvSpPr>
            <a:spLocks noGrp="1"/>
          </p:cNvSpPr>
          <p:nvPr>
            <p:ph type="title" orient="vert"/>
          </p:nvPr>
        </p:nvSpPr>
        <p:spPr>
          <a:xfrm>
            <a:off x="8724900" y="365125"/>
            <a:ext cx="2628900" cy="5811838"/>
          </a:xfrm>
        </p:spPr>
        <p:txBody>
          <a:bodyPr vert="eaVert"/>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8292017C-71A7-884C-B0F8-491CEC3B3912}"/>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2A2F7D92-3B4C-E248-94D3-E38C647D677D}"/>
              </a:ext>
            </a:extLst>
          </p:cNvPr>
          <p:cNvSpPr>
            <a:spLocks noGrp="1"/>
          </p:cNvSpPr>
          <p:nvPr>
            <p:ph type="dt" sz="half" idx="10"/>
          </p:nvPr>
        </p:nvSpPr>
        <p:spPr/>
        <p:txBody>
          <a:bodyPr/>
          <a:lstStyle/>
          <a:p>
            <a:fld id="{7F78B650-2505-F442-A940-FB1018C002E7}" type="datetimeFigureOut">
              <a:rPr lang="nl-BE" smtClean="0"/>
              <a:t>18/10/2021</a:t>
            </a:fld>
            <a:endParaRPr lang="nl-BE"/>
          </a:p>
        </p:txBody>
      </p:sp>
      <p:sp>
        <p:nvSpPr>
          <p:cNvPr id="5" name="Tijdelijke aanduiding voor voettekst 4">
            <a:extLst>
              <a:ext uri="{FF2B5EF4-FFF2-40B4-BE49-F238E27FC236}">
                <a16:creationId xmlns:a16="http://schemas.microsoft.com/office/drawing/2014/main" id="{7FE5577D-0F40-4341-88F7-FF5A0A3E9E22}"/>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813A480A-8A0C-F144-8B34-26A34B7FBB45}"/>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60420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953778-5038-3D46-9E9C-74B0299CD6A5}"/>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CE21CEC4-4EA7-DD46-B7A8-F182BE9F70D9}"/>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0E1B9512-DEC6-FC45-BF5C-5A5E3273AD4B}"/>
              </a:ext>
            </a:extLst>
          </p:cNvPr>
          <p:cNvSpPr>
            <a:spLocks noGrp="1"/>
          </p:cNvSpPr>
          <p:nvPr>
            <p:ph type="dt" sz="half" idx="10"/>
          </p:nvPr>
        </p:nvSpPr>
        <p:spPr/>
        <p:txBody>
          <a:bodyPr/>
          <a:lstStyle/>
          <a:p>
            <a:fld id="{7F78B650-2505-F442-A940-FB1018C002E7}" type="datetimeFigureOut">
              <a:rPr lang="nl-BE" smtClean="0"/>
              <a:t>18/10/2021</a:t>
            </a:fld>
            <a:endParaRPr lang="nl-BE"/>
          </a:p>
        </p:txBody>
      </p:sp>
      <p:sp>
        <p:nvSpPr>
          <p:cNvPr id="5" name="Tijdelijke aanduiding voor voettekst 4">
            <a:extLst>
              <a:ext uri="{FF2B5EF4-FFF2-40B4-BE49-F238E27FC236}">
                <a16:creationId xmlns:a16="http://schemas.microsoft.com/office/drawing/2014/main" id="{306448ED-501B-8F4F-99AD-8EDE9A949DD5}"/>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862E64A0-56B8-9542-B259-021953837481}"/>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311475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F6C300-A49C-7049-9A35-DC70788F0BC2}"/>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61FC054C-F07B-6E47-A503-7B3A5CA9DC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0DADEB0A-451E-A64C-8DCC-9648F06BDDA3}"/>
              </a:ext>
            </a:extLst>
          </p:cNvPr>
          <p:cNvSpPr>
            <a:spLocks noGrp="1"/>
          </p:cNvSpPr>
          <p:nvPr>
            <p:ph type="dt" sz="half" idx="10"/>
          </p:nvPr>
        </p:nvSpPr>
        <p:spPr/>
        <p:txBody>
          <a:bodyPr/>
          <a:lstStyle/>
          <a:p>
            <a:fld id="{7F78B650-2505-F442-A940-FB1018C002E7}" type="datetimeFigureOut">
              <a:rPr lang="nl-BE" smtClean="0"/>
              <a:t>18/10/2021</a:t>
            </a:fld>
            <a:endParaRPr lang="nl-BE"/>
          </a:p>
        </p:txBody>
      </p:sp>
      <p:sp>
        <p:nvSpPr>
          <p:cNvPr id="5" name="Tijdelijke aanduiding voor voettekst 4">
            <a:extLst>
              <a:ext uri="{FF2B5EF4-FFF2-40B4-BE49-F238E27FC236}">
                <a16:creationId xmlns:a16="http://schemas.microsoft.com/office/drawing/2014/main" id="{D3A96283-E659-5A4B-8F7B-7BF57589AE04}"/>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AAB166C6-953B-CD4D-A866-CAF6164B9B13}"/>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131640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8E9D8A-4D2A-1148-8852-05CB88198395}"/>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E055CA6A-2585-B644-9709-7CFBC37CAF66}"/>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9B062AD6-067D-264B-83F0-782EA574D37E}"/>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a:extLst>
              <a:ext uri="{FF2B5EF4-FFF2-40B4-BE49-F238E27FC236}">
                <a16:creationId xmlns:a16="http://schemas.microsoft.com/office/drawing/2014/main" id="{FD923F53-0C81-1C4C-B86F-521A52615C77}"/>
              </a:ext>
            </a:extLst>
          </p:cNvPr>
          <p:cNvSpPr>
            <a:spLocks noGrp="1"/>
          </p:cNvSpPr>
          <p:nvPr>
            <p:ph type="dt" sz="half" idx="10"/>
          </p:nvPr>
        </p:nvSpPr>
        <p:spPr/>
        <p:txBody>
          <a:bodyPr/>
          <a:lstStyle/>
          <a:p>
            <a:fld id="{7F78B650-2505-F442-A940-FB1018C002E7}" type="datetimeFigureOut">
              <a:rPr lang="nl-BE" smtClean="0"/>
              <a:t>18/10/2021</a:t>
            </a:fld>
            <a:endParaRPr lang="nl-BE"/>
          </a:p>
        </p:txBody>
      </p:sp>
      <p:sp>
        <p:nvSpPr>
          <p:cNvPr id="6" name="Tijdelijke aanduiding voor voettekst 5">
            <a:extLst>
              <a:ext uri="{FF2B5EF4-FFF2-40B4-BE49-F238E27FC236}">
                <a16:creationId xmlns:a16="http://schemas.microsoft.com/office/drawing/2014/main" id="{D47B5905-B5AE-F44B-8FB3-32D9944CCEB3}"/>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C6CCAC41-CE6F-934E-9ADB-B17E0A4D2C2C}"/>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278957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E17AAB-A3CF-7547-8B39-15FA8B9B3BE1}"/>
              </a:ext>
            </a:extLst>
          </p:cNvPr>
          <p:cNvSpPr>
            <a:spLocks noGrp="1"/>
          </p:cNvSpPr>
          <p:nvPr>
            <p:ph type="title"/>
          </p:nvPr>
        </p:nvSpPr>
        <p:spPr>
          <a:xfrm>
            <a:off x="839788" y="365125"/>
            <a:ext cx="10515600" cy="1325563"/>
          </a:xfrm>
        </p:spPr>
        <p:txBody>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E1CA60DD-05F5-C845-8902-BE092B3C4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BB71DEB5-AADA-2041-8C9D-53C9BC215FED}"/>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a:extLst>
              <a:ext uri="{FF2B5EF4-FFF2-40B4-BE49-F238E27FC236}">
                <a16:creationId xmlns:a16="http://schemas.microsoft.com/office/drawing/2014/main" id="{4C80780F-2DA8-424D-A06B-7A8D03F0B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94B2AA1D-33A8-9F41-A140-DC2ABF41B931}"/>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355FB94E-AD9C-934D-A0A0-EC00BA766B5D}"/>
              </a:ext>
            </a:extLst>
          </p:cNvPr>
          <p:cNvSpPr>
            <a:spLocks noGrp="1"/>
          </p:cNvSpPr>
          <p:nvPr>
            <p:ph type="dt" sz="half" idx="10"/>
          </p:nvPr>
        </p:nvSpPr>
        <p:spPr/>
        <p:txBody>
          <a:bodyPr/>
          <a:lstStyle/>
          <a:p>
            <a:fld id="{7F78B650-2505-F442-A940-FB1018C002E7}" type="datetimeFigureOut">
              <a:rPr lang="nl-BE" smtClean="0"/>
              <a:t>18/10/2021</a:t>
            </a:fld>
            <a:endParaRPr lang="nl-BE"/>
          </a:p>
        </p:txBody>
      </p:sp>
      <p:sp>
        <p:nvSpPr>
          <p:cNvPr id="8" name="Tijdelijke aanduiding voor voettekst 7">
            <a:extLst>
              <a:ext uri="{FF2B5EF4-FFF2-40B4-BE49-F238E27FC236}">
                <a16:creationId xmlns:a16="http://schemas.microsoft.com/office/drawing/2014/main" id="{4EDC0667-87E2-BA4F-B2FF-541788023259}"/>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E19222F5-241C-064C-83EA-3B80A6C0F2C9}"/>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272311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32A75F-C445-ED43-B325-B0DC45F1900E}"/>
              </a:ext>
            </a:extLst>
          </p:cNvPr>
          <p:cNvSpPr>
            <a:spLocks noGrp="1"/>
          </p:cNvSpPr>
          <p:nvPr>
            <p:ph type="title"/>
          </p:nvPr>
        </p:nvSpPr>
        <p:spPr/>
        <p:txBody>
          <a:bodyPr/>
          <a:lstStyle/>
          <a:p>
            <a:r>
              <a:rPr lang="nl-NL"/>
              <a:t>Klik om stijl te bewerken</a:t>
            </a:r>
            <a:endParaRPr lang="nl-BE"/>
          </a:p>
        </p:txBody>
      </p:sp>
      <p:sp>
        <p:nvSpPr>
          <p:cNvPr id="3" name="Tijdelijke aanduiding voor datum 2">
            <a:extLst>
              <a:ext uri="{FF2B5EF4-FFF2-40B4-BE49-F238E27FC236}">
                <a16:creationId xmlns:a16="http://schemas.microsoft.com/office/drawing/2014/main" id="{4ABA82B5-8C57-1D48-AB3E-95B696D67C92}"/>
              </a:ext>
            </a:extLst>
          </p:cNvPr>
          <p:cNvSpPr>
            <a:spLocks noGrp="1"/>
          </p:cNvSpPr>
          <p:nvPr>
            <p:ph type="dt" sz="half" idx="10"/>
          </p:nvPr>
        </p:nvSpPr>
        <p:spPr/>
        <p:txBody>
          <a:bodyPr/>
          <a:lstStyle/>
          <a:p>
            <a:fld id="{7F78B650-2505-F442-A940-FB1018C002E7}" type="datetimeFigureOut">
              <a:rPr lang="nl-BE" smtClean="0"/>
              <a:t>18/10/2021</a:t>
            </a:fld>
            <a:endParaRPr lang="nl-BE"/>
          </a:p>
        </p:txBody>
      </p:sp>
      <p:sp>
        <p:nvSpPr>
          <p:cNvPr id="4" name="Tijdelijke aanduiding voor voettekst 3">
            <a:extLst>
              <a:ext uri="{FF2B5EF4-FFF2-40B4-BE49-F238E27FC236}">
                <a16:creationId xmlns:a16="http://schemas.microsoft.com/office/drawing/2014/main" id="{E6E3FD85-1965-B542-B74C-A72C2D2BAD6D}"/>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B09D620F-26CA-EA4A-8221-EF8A4F3769EA}"/>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243098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61FA6ED-33FE-0847-A0C8-B8756A91387C}"/>
              </a:ext>
            </a:extLst>
          </p:cNvPr>
          <p:cNvSpPr>
            <a:spLocks noGrp="1"/>
          </p:cNvSpPr>
          <p:nvPr>
            <p:ph type="dt" sz="half" idx="10"/>
          </p:nvPr>
        </p:nvSpPr>
        <p:spPr/>
        <p:txBody>
          <a:bodyPr/>
          <a:lstStyle/>
          <a:p>
            <a:fld id="{7F78B650-2505-F442-A940-FB1018C002E7}" type="datetimeFigureOut">
              <a:rPr lang="nl-BE" smtClean="0"/>
              <a:t>18/10/2021</a:t>
            </a:fld>
            <a:endParaRPr lang="nl-BE"/>
          </a:p>
        </p:txBody>
      </p:sp>
      <p:sp>
        <p:nvSpPr>
          <p:cNvPr id="3" name="Tijdelijke aanduiding voor voettekst 2">
            <a:extLst>
              <a:ext uri="{FF2B5EF4-FFF2-40B4-BE49-F238E27FC236}">
                <a16:creationId xmlns:a16="http://schemas.microsoft.com/office/drawing/2014/main" id="{9545BFED-AA55-7442-B96A-3BB1D96A1756}"/>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2D4FFE77-6D16-3846-9AF2-E16DB4CC9CC5}"/>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1842673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CF5F97-5330-C345-B3B5-18FE336A264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A2CB24B0-FB69-6544-B146-33136FB97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a:extLst>
              <a:ext uri="{FF2B5EF4-FFF2-40B4-BE49-F238E27FC236}">
                <a16:creationId xmlns:a16="http://schemas.microsoft.com/office/drawing/2014/main" id="{663F66A6-F16E-5F4D-B871-0C7C9857A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E7BAF2A-8E74-974F-BD8F-5E920CC452F9}"/>
              </a:ext>
            </a:extLst>
          </p:cNvPr>
          <p:cNvSpPr>
            <a:spLocks noGrp="1"/>
          </p:cNvSpPr>
          <p:nvPr>
            <p:ph type="dt" sz="half" idx="10"/>
          </p:nvPr>
        </p:nvSpPr>
        <p:spPr/>
        <p:txBody>
          <a:bodyPr/>
          <a:lstStyle/>
          <a:p>
            <a:fld id="{7F78B650-2505-F442-A940-FB1018C002E7}" type="datetimeFigureOut">
              <a:rPr lang="nl-BE" smtClean="0"/>
              <a:t>18/10/2021</a:t>
            </a:fld>
            <a:endParaRPr lang="nl-BE"/>
          </a:p>
        </p:txBody>
      </p:sp>
      <p:sp>
        <p:nvSpPr>
          <p:cNvPr id="6" name="Tijdelijke aanduiding voor voettekst 5">
            <a:extLst>
              <a:ext uri="{FF2B5EF4-FFF2-40B4-BE49-F238E27FC236}">
                <a16:creationId xmlns:a16="http://schemas.microsoft.com/office/drawing/2014/main" id="{03247601-F33C-E34A-8993-09A261F6D984}"/>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C8DCC4D0-FBBC-874F-8575-3A432EA6E029}"/>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326990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2FECBF-2383-F349-BF35-34ED2641F977}"/>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afbeelding 2">
            <a:extLst>
              <a:ext uri="{FF2B5EF4-FFF2-40B4-BE49-F238E27FC236}">
                <a16:creationId xmlns:a16="http://schemas.microsoft.com/office/drawing/2014/main" id="{21FFE515-D972-0D49-9A35-C9A580753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a:extLst>
              <a:ext uri="{FF2B5EF4-FFF2-40B4-BE49-F238E27FC236}">
                <a16:creationId xmlns:a16="http://schemas.microsoft.com/office/drawing/2014/main" id="{5596190B-42B0-6B47-A686-606694A62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46EE48C-B325-0B49-81B7-DA8236000D9E}"/>
              </a:ext>
            </a:extLst>
          </p:cNvPr>
          <p:cNvSpPr>
            <a:spLocks noGrp="1"/>
          </p:cNvSpPr>
          <p:nvPr>
            <p:ph type="dt" sz="half" idx="10"/>
          </p:nvPr>
        </p:nvSpPr>
        <p:spPr/>
        <p:txBody>
          <a:bodyPr/>
          <a:lstStyle/>
          <a:p>
            <a:fld id="{7F78B650-2505-F442-A940-FB1018C002E7}" type="datetimeFigureOut">
              <a:rPr lang="nl-BE" smtClean="0"/>
              <a:t>18/10/2021</a:t>
            </a:fld>
            <a:endParaRPr lang="nl-BE"/>
          </a:p>
        </p:txBody>
      </p:sp>
      <p:sp>
        <p:nvSpPr>
          <p:cNvPr id="6" name="Tijdelijke aanduiding voor voettekst 5">
            <a:extLst>
              <a:ext uri="{FF2B5EF4-FFF2-40B4-BE49-F238E27FC236}">
                <a16:creationId xmlns:a16="http://schemas.microsoft.com/office/drawing/2014/main" id="{FC4D7831-612D-3A4D-885B-C1E224EFD3B2}"/>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BACF9734-3A96-BD42-B08C-3B626B143B8F}"/>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13793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299AD81-F4FE-B845-8DD3-09F38D17B8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473C7082-1814-6846-A03E-A9DB0194B9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0C4A26FD-C877-2B4B-9CDE-39DD92ABD7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8B650-2505-F442-A940-FB1018C002E7}" type="datetimeFigureOut">
              <a:rPr lang="nl-BE" smtClean="0"/>
              <a:t>18/10/2021</a:t>
            </a:fld>
            <a:endParaRPr lang="nl-BE"/>
          </a:p>
        </p:txBody>
      </p:sp>
      <p:sp>
        <p:nvSpPr>
          <p:cNvPr id="5" name="Tijdelijke aanduiding voor voettekst 4">
            <a:extLst>
              <a:ext uri="{FF2B5EF4-FFF2-40B4-BE49-F238E27FC236}">
                <a16:creationId xmlns:a16="http://schemas.microsoft.com/office/drawing/2014/main" id="{C4CE5B47-A26A-B842-B979-CB410F4BC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8312F0CC-16BF-E643-A571-7F8DF9A8A4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7563A-ACCE-3545-9920-FFCDA4AC1CDA}" type="slidenum">
              <a:rPr lang="nl-BE" smtClean="0"/>
              <a:t>‹nr.›</a:t>
            </a:fld>
            <a:endParaRPr lang="nl-BE"/>
          </a:p>
        </p:txBody>
      </p:sp>
    </p:spTree>
    <p:extLst>
      <p:ext uri="{BB962C8B-B14F-4D97-AF65-F5344CB8AC3E}">
        <p14:creationId xmlns:p14="http://schemas.microsoft.com/office/powerpoint/2010/main" val="385103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B7FDA-F493-CD44-BBFD-38F291D821E6}"/>
              </a:ext>
            </a:extLst>
          </p:cNvPr>
          <p:cNvSpPr>
            <a:spLocks noGrp="1"/>
          </p:cNvSpPr>
          <p:nvPr>
            <p:ph type="ctrTitle"/>
          </p:nvPr>
        </p:nvSpPr>
        <p:spPr/>
        <p:txBody>
          <a:bodyPr/>
          <a:lstStyle/>
          <a:p>
            <a:r>
              <a:rPr lang="nl-BE" dirty="0"/>
              <a:t>SAVE MY FOREST</a:t>
            </a:r>
          </a:p>
        </p:txBody>
      </p:sp>
      <p:sp>
        <p:nvSpPr>
          <p:cNvPr id="3" name="Ondertitel 2">
            <a:extLst>
              <a:ext uri="{FF2B5EF4-FFF2-40B4-BE49-F238E27FC236}">
                <a16:creationId xmlns:a16="http://schemas.microsoft.com/office/drawing/2014/main" id="{E6C6B380-8598-7147-9CE6-E6C16316B4E8}"/>
              </a:ext>
            </a:extLst>
          </p:cNvPr>
          <p:cNvSpPr>
            <a:spLocks noGrp="1"/>
          </p:cNvSpPr>
          <p:nvPr>
            <p:ph type="subTitle" idx="1"/>
          </p:nvPr>
        </p:nvSpPr>
        <p:spPr/>
        <p:txBody>
          <a:bodyPr/>
          <a:lstStyle/>
          <a:p>
            <a:r>
              <a:rPr lang="nl-BE" dirty="0"/>
              <a:t>SMF</a:t>
            </a:r>
          </a:p>
        </p:txBody>
      </p:sp>
    </p:spTree>
    <p:extLst>
      <p:ext uri="{BB962C8B-B14F-4D97-AF65-F5344CB8AC3E}">
        <p14:creationId xmlns:p14="http://schemas.microsoft.com/office/powerpoint/2010/main" val="2543429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191ABD-58F6-6347-B5ED-FC5AF9408DF8}"/>
              </a:ext>
            </a:extLst>
          </p:cNvPr>
          <p:cNvSpPr>
            <a:spLocks noGrp="1"/>
          </p:cNvSpPr>
          <p:nvPr>
            <p:ph type="title"/>
          </p:nvPr>
        </p:nvSpPr>
        <p:spPr/>
        <p:txBody>
          <a:bodyPr/>
          <a:lstStyle/>
          <a:p>
            <a:r>
              <a:rPr lang="nl-BE" dirty="0"/>
              <a:t>Wireframe</a:t>
            </a:r>
          </a:p>
        </p:txBody>
      </p:sp>
      <p:sp>
        <p:nvSpPr>
          <p:cNvPr id="3" name="Tijdelijke aanduiding voor inhoud 2">
            <a:extLst>
              <a:ext uri="{FF2B5EF4-FFF2-40B4-BE49-F238E27FC236}">
                <a16:creationId xmlns:a16="http://schemas.microsoft.com/office/drawing/2014/main" id="{E49C90DB-8A89-704B-9AAF-A77AE47A1D23}"/>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58841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CD812-11F8-C440-A786-29ACC9EC8F2E}"/>
              </a:ext>
            </a:extLst>
          </p:cNvPr>
          <p:cNvSpPr>
            <a:spLocks noGrp="1"/>
          </p:cNvSpPr>
          <p:nvPr>
            <p:ph type="title"/>
          </p:nvPr>
        </p:nvSpPr>
        <p:spPr/>
        <p:txBody>
          <a:bodyPr/>
          <a:lstStyle/>
          <a:p>
            <a:r>
              <a:rPr lang="nl-BE" dirty="0"/>
              <a:t>Kleuren &amp; Typografie</a:t>
            </a:r>
          </a:p>
        </p:txBody>
      </p:sp>
      <p:sp>
        <p:nvSpPr>
          <p:cNvPr id="3" name="Tijdelijke aanduiding voor inhoud 2">
            <a:extLst>
              <a:ext uri="{FF2B5EF4-FFF2-40B4-BE49-F238E27FC236}">
                <a16:creationId xmlns:a16="http://schemas.microsoft.com/office/drawing/2014/main" id="{DEF79F95-32C6-DE4B-9FF4-D80A749F3281}"/>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274155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C0860A-5350-6E4A-87EA-9CD51271B558}"/>
              </a:ext>
            </a:extLst>
          </p:cNvPr>
          <p:cNvSpPr>
            <a:spLocks noGrp="1"/>
          </p:cNvSpPr>
          <p:nvPr>
            <p:ph type="title"/>
          </p:nvPr>
        </p:nvSpPr>
        <p:spPr/>
        <p:txBody>
          <a:bodyPr/>
          <a:lstStyle/>
          <a:p>
            <a:r>
              <a:rPr lang="nl-BE" dirty="0"/>
              <a:t>Het probleem</a:t>
            </a:r>
          </a:p>
        </p:txBody>
      </p:sp>
      <p:sp>
        <p:nvSpPr>
          <p:cNvPr id="3" name="Tijdelijke aanduiding voor inhoud 2">
            <a:extLst>
              <a:ext uri="{FF2B5EF4-FFF2-40B4-BE49-F238E27FC236}">
                <a16:creationId xmlns:a16="http://schemas.microsoft.com/office/drawing/2014/main" id="{6FF14768-6632-4E47-A515-85C0D6FDA092}"/>
              </a:ext>
            </a:extLst>
          </p:cNvPr>
          <p:cNvSpPr>
            <a:spLocks noGrp="1"/>
          </p:cNvSpPr>
          <p:nvPr>
            <p:ph idx="1"/>
          </p:nvPr>
        </p:nvSpPr>
        <p:spPr/>
        <p:txBody>
          <a:bodyPr/>
          <a:lstStyle/>
          <a:p>
            <a:pPr marL="0" indent="0">
              <a:buNone/>
            </a:pPr>
            <a:r>
              <a:rPr lang="nl-BE" sz="2400" b="1" dirty="0">
                <a:latin typeface="Karla"/>
              </a:rPr>
              <a:t>Bosbranden gebeuren vaak bij warme landen en worden niet tijdig opgemerkt</a:t>
            </a:r>
          </a:p>
          <a:p>
            <a:pPr marL="0" indent="0">
              <a:buNone/>
            </a:pPr>
            <a:r>
              <a:rPr lang="nl-BE" sz="2400" dirty="0">
                <a:latin typeface="Karla"/>
              </a:rPr>
              <a:t>Wanneer er brand in een bos ontstaat weten de eigenaren het meestal niet of te laat. </a:t>
            </a:r>
          </a:p>
          <a:p>
            <a:pPr marL="0" indent="0">
              <a:buNone/>
            </a:pPr>
            <a:r>
              <a:rPr lang="nl-BE" sz="2400" dirty="0">
                <a:latin typeface="Karla"/>
              </a:rPr>
              <a:t>Bosbranden, verwoesten van eigendommen, er vallen veel doden, kost veel geld</a:t>
            </a:r>
          </a:p>
        </p:txBody>
      </p:sp>
    </p:spTree>
    <p:extLst>
      <p:ext uri="{BB962C8B-B14F-4D97-AF65-F5344CB8AC3E}">
        <p14:creationId xmlns:p14="http://schemas.microsoft.com/office/powerpoint/2010/main" val="106936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2FC445-3270-CC45-9811-7B553D46E6A3}"/>
              </a:ext>
            </a:extLst>
          </p:cNvPr>
          <p:cNvSpPr>
            <a:spLocks noGrp="1"/>
          </p:cNvSpPr>
          <p:nvPr>
            <p:ph type="title"/>
          </p:nvPr>
        </p:nvSpPr>
        <p:spPr/>
        <p:txBody>
          <a:bodyPr/>
          <a:lstStyle/>
          <a:p>
            <a:r>
              <a:rPr lang="nl-BE" dirty="0"/>
              <a:t>De oplossing</a:t>
            </a:r>
          </a:p>
        </p:txBody>
      </p:sp>
      <p:sp>
        <p:nvSpPr>
          <p:cNvPr id="3" name="Tijdelijke aanduiding voor inhoud 2">
            <a:extLst>
              <a:ext uri="{FF2B5EF4-FFF2-40B4-BE49-F238E27FC236}">
                <a16:creationId xmlns:a16="http://schemas.microsoft.com/office/drawing/2014/main" id="{A8933212-7EC8-5B46-B8E4-2EC0361C8E16}"/>
              </a:ext>
            </a:extLst>
          </p:cNvPr>
          <p:cNvSpPr>
            <a:spLocks noGrp="1"/>
          </p:cNvSpPr>
          <p:nvPr>
            <p:ph idx="1"/>
          </p:nvPr>
        </p:nvSpPr>
        <p:spPr/>
        <p:txBody>
          <a:bodyPr>
            <a:normAutofit/>
          </a:bodyPr>
          <a:lstStyle/>
          <a:p>
            <a:pPr marL="0" indent="0">
              <a:buNone/>
            </a:pPr>
            <a:r>
              <a:rPr lang="nl-BE" b="1" dirty="0"/>
              <a:t>Een apparaat ontworpen met sensoren die de temperatuur, vochtigheid gaat meten in een bos.</a:t>
            </a:r>
          </a:p>
          <a:p>
            <a:pPr marL="0" indent="0">
              <a:buNone/>
            </a:pPr>
            <a:r>
              <a:rPr lang="nl-BE" sz="2400" dirty="0">
                <a:latin typeface="Karla"/>
              </a:rPr>
              <a:t>De apparaat zal de temperatuur meten in een bos en zodra de temperatuur stijgt in het bos zal er een melding naar de eigenaar gestuurd worden via de web applicatie.</a:t>
            </a:r>
          </a:p>
          <a:p>
            <a:pPr marL="0" indent="0">
              <a:buNone/>
            </a:pPr>
            <a:br>
              <a:rPr lang="nl-BE" sz="2400" dirty="0">
                <a:latin typeface="Karla"/>
              </a:rPr>
            </a:br>
            <a:r>
              <a:rPr lang="nl-BE" sz="2400" dirty="0">
                <a:latin typeface="Karla"/>
              </a:rPr>
              <a:t>Het apparaat zal ontworpen worden door gebruik te maken van lorawan technologie en er zal een web applicatie voorzien worden waar gebruikers altijd de temperatuur van het bos kunnen controleren</a:t>
            </a:r>
          </a:p>
        </p:txBody>
      </p:sp>
    </p:spTree>
    <p:extLst>
      <p:ext uri="{BB962C8B-B14F-4D97-AF65-F5344CB8AC3E}">
        <p14:creationId xmlns:p14="http://schemas.microsoft.com/office/powerpoint/2010/main" val="259110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2D9629-7FD5-D149-A42E-21C552096649}"/>
              </a:ext>
            </a:extLst>
          </p:cNvPr>
          <p:cNvSpPr>
            <a:spLocks noGrp="1"/>
          </p:cNvSpPr>
          <p:nvPr>
            <p:ph type="title"/>
          </p:nvPr>
        </p:nvSpPr>
        <p:spPr/>
        <p:txBody>
          <a:bodyPr/>
          <a:lstStyle/>
          <a:p>
            <a:r>
              <a:rPr lang="nl-BE" dirty="0"/>
              <a:t>User interviews</a:t>
            </a:r>
          </a:p>
        </p:txBody>
      </p:sp>
      <p:sp>
        <p:nvSpPr>
          <p:cNvPr id="3" name="Tijdelijke aanduiding voor inhoud 2">
            <a:extLst>
              <a:ext uri="{FF2B5EF4-FFF2-40B4-BE49-F238E27FC236}">
                <a16:creationId xmlns:a16="http://schemas.microsoft.com/office/drawing/2014/main" id="{47347463-D86F-F045-8710-5B291C238AAF}"/>
              </a:ext>
            </a:extLst>
          </p:cNvPr>
          <p:cNvSpPr>
            <a:spLocks noGrp="1"/>
          </p:cNvSpPr>
          <p:nvPr>
            <p:ph idx="1"/>
          </p:nvPr>
        </p:nvSpPr>
        <p:spPr/>
        <p:txBody>
          <a:bodyPr/>
          <a:lstStyle/>
          <a:p>
            <a:pPr marL="0" indent="0">
              <a:buNone/>
            </a:pPr>
            <a:r>
              <a:rPr lang="nl-BE" b="1" dirty="0">
                <a:latin typeface="Karla"/>
                <a:cs typeface="Calibri" panose="020F0502020204030204"/>
              </a:rPr>
              <a:t>We hebben enkele interviews afgelegd. Zo hebben we een beter inzicht over wat mensen verwachten</a:t>
            </a:r>
          </a:p>
          <a:p>
            <a:pPr marL="0" indent="0">
              <a:buNone/>
            </a:pPr>
            <a:endParaRPr lang="nl-BE" b="1" dirty="0">
              <a:latin typeface="Karla"/>
              <a:cs typeface="Calibri" panose="020F0502020204030204"/>
            </a:endParaRPr>
          </a:p>
          <a:p>
            <a:pPr marL="0" indent="0">
              <a:buNone/>
            </a:pPr>
            <a:r>
              <a:rPr lang="nl-BE" dirty="0"/>
              <a:t>Uit de formulier die we naar boswachters hebben gestuurd kunnen we een besluit nemen dat die ermee akkoord gaan om sensoren te plaatsen om zo een heat map te kunnen genereren. Ze waren erg positief en geïnteresseerd in het project .</a:t>
            </a:r>
          </a:p>
          <a:p>
            <a:pPr marL="0" indent="0">
              <a:buNone/>
            </a:pPr>
            <a:endParaRPr lang="nl-BE" b="1" dirty="0">
              <a:latin typeface="Karla"/>
              <a:cs typeface="Calibri" panose="020F0502020204030204"/>
            </a:endParaRPr>
          </a:p>
          <a:p>
            <a:pPr marL="0" indent="0">
              <a:buNone/>
            </a:pPr>
            <a:r>
              <a:rPr lang="nl-BE" dirty="0"/>
              <a:t>Ze waren alleen bezorgt als het apparaat lang mee zal gaan</a:t>
            </a:r>
            <a:endParaRPr lang="nl-BE" b="1" dirty="0">
              <a:latin typeface="Karla"/>
              <a:cs typeface="Calibri" panose="020F0502020204030204"/>
            </a:endParaRPr>
          </a:p>
          <a:p>
            <a:endParaRPr lang="nl-BE" dirty="0"/>
          </a:p>
        </p:txBody>
      </p:sp>
    </p:spTree>
    <p:extLst>
      <p:ext uri="{BB962C8B-B14F-4D97-AF65-F5344CB8AC3E}">
        <p14:creationId xmlns:p14="http://schemas.microsoft.com/office/powerpoint/2010/main" val="423990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78801A84-2105-41C4-853D-C409DF3B3F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5" name="Oval 34">
              <a:extLst>
                <a:ext uri="{FF2B5EF4-FFF2-40B4-BE49-F238E27FC236}">
                  <a16:creationId xmlns:a16="http://schemas.microsoft.com/office/drawing/2014/main" id="{B7C886EB-41E7-44CD-A131-CF8E6FABC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C41CD4A-1F07-4DBE-BFC1-121B7465D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C0399E4-AA22-46E2-80A1-1E28F9FE6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0E9AE7D-3B3F-45F5-9EE3-37EF10AEB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6DE6542-F6F9-4B7C-BD46-AE778335F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12FBE9A-6573-4F85-8994-2F774CB2E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el 1">
            <a:extLst>
              <a:ext uri="{FF2B5EF4-FFF2-40B4-BE49-F238E27FC236}">
                <a16:creationId xmlns:a16="http://schemas.microsoft.com/office/drawing/2014/main" id="{7E454042-E1A1-8C4C-A7A0-8044B2C97299}"/>
              </a:ext>
            </a:extLst>
          </p:cNvPr>
          <p:cNvSpPr>
            <a:spLocks noGrp="1"/>
          </p:cNvSpPr>
          <p:nvPr>
            <p:ph type="title"/>
          </p:nvPr>
        </p:nvSpPr>
        <p:spPr>
          <a:xfrm>
            <a:off x="630935" y="630936"/>
            <a:ext cx="5297723" cy="2212175"/>
          </a:xfrm>
          <a:noFill/>
        </p:spPr>
        <p:txBody>
          <a:bodyPr anchor="t">
            <a:normAutofit/>
          </a:bodyPr>
          <a:lstStyle/>
          <a:p>
            <a:r>
              <a:rPr lang="nl-BE" sz="4800" dirty="0">
                <a:solidFill>
                  <a:schemeClr val="bg1"/>
                </a:solidFill>
              </a:rPr>
              <a:t>Persona</a:t>
            </a:r>
          </a:p>
        </p:txBody>
      </p:sp>
      <p:sp>
        <p:nvSpPr>
          <p:cNvPr id="42" name="Rectangle 41">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5" name="Straight Connector 44">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Tijdelijke aanduiding voor inhoud 2">
            <a:extLst>
              <a:ext uri="{FF2B5EF4-FFF2-40B4-BE49-F238E27FC236}">
                <a16:creationId xmlns:a16="http://schemas.microsoft.com/office/drawing/2014/main" id="{69BDD549-AF9D-364F-9CBF-87F10C5A9F3C}"/>
              </a:ext>
            </a:extLst>
          </p:cNvPr>
          <p:cNvSpPr>
            <a:spLocks noGrp="1"/>
          </p:cNvSpPr>
          <p:nvPr>
            <p:ph idx="1"/>
          </p:nvPr>
        </p:nvSpPr>
        <p:spPr>
          <a:xfrm>
            <a:off x="6179978" y="630935"/>
            <a:ext cx="5297724" cy="2212171"/>
          </a:xfrm>
          <a:noFill/>
        </p:spPr>
        <p:txBody>
          <a:bodyPr anchor="t">
            <a:normAutofit/>
          </a:bodyPr>
          <a:lstStyle/>
          <a:p>
            <a:r>
              <a:rPr lang="nl-BE" sz="1800" b="1" dirty="0">
                <a:solidFill>
                  <a:schemeClr val="bg1"/>
                </a:solidFill>
                <a:latin typeface="Karla"/>
                <a:cs typeface="Calibri" panose="020F0502020204030204"/>
              </a:rPr>
              <a:t>Uit deze interviews hebben wij 3 persona’s gemaakt. </a:t>
            </a:r>
          </a:p>
          <a:p>
            <a:endParaRPr lang="nl-BE" sz="1800" dirty="0">
              <a:solidFill>
                <a:schemeClr val="bg1"/>
              </a:solidFill>
            </a:endParaRPr>
          </a:p>
        </p:txBody>
      </p:sp>
      <p:sp>
        <p:nvSpPr>
          <p:cNvPr id="50" name="Rectangle 49">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3" name="Straight Connector 52">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9179F18E-58CC-4A89-979E-34AC693B2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3069202"/>
            <a:ext cx="304800" cy="429768"/>
            <a:chOff x="215328" y="-46937"/>
            <a:chExt cx="304800" cy="2773841"/>
          </a:xfrm>
        </p:grpSpPr>
        <p:cxnSp>
          <p:nvCxnSpPr>
            <p:cNvPr id="59" name="Straight Connector 58">
              <a:extLst>
                <a:ext uri="{FF2B5EF4-FFF2-40B4-BE49-F238E27FC236}">
                  <a16:creationId xmlns:a16="http://schemas.microsoft.com/office/drawing/2014/main" id="{9D07F5E0-56E3-4C0B-87D3-3C1C03DD11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EA19CE-000C-4F9C-9DF4-D1E8A03F9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A5452EE-DDDB-4EEF-8570-B0FA6C98B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48CC4D6-CE8A-4006-834E-52FCCF740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9" name="Afbeelding 8">
            <a:extLst>
              <a:ext uri="{FF2B5EF4-FFF2-40B4-BE49-F238E27FC236}">
                <a16:creationId xmlns:a16="http://schemas.microsoft.com/office/drawing/2014/main" id="{7D7C21F4-56C8-7846-A0C8-BDEDC884E40D}"/>
              </a:ext>
            </a:extLst>
          </p:cNvPr>
          <p:cNvPicPr>
            <a:picLocks noChangeAspect="1"/>
          </p:cNvPicPr>
          <p:nvPr/>
        </p:nvPicPr>
        <p:blipFill>
          <a:blip r:embed="rId2"/>
          <a:stretch>
            <a:fillRect/>
          </a:stretch>
        </p:blipFill>
        <p:spPr>
          <a:xfrm>
            <a:off x="4237272" y="1655805"/>
            <a:ext cx="3880005" cy="4860259"/>
          </a:xfrm>
          <a:prstGeom prst="rect">
            <a:avLst/>
          </a:prstGeom>
        </p:spPr>
      </p:pic>
      <p:grpSp>
        <p:nvGrpSpPr>
          <p:cNvPr id="64" name="Group 63">
            <a:extLst>
              <a:ext uri="{FF2B5EF4-FFF2-40B4-BE49-F238E27FC236}">
                <a16:creationId xmlns:a16="http://schemas.microsoft.com/office/drawing/2014/main" id="{9F695AEB-A42E-4CE8-81DB-7E702CA9B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76800" y="2931742"/>
            <a:ext cx="304800" cy="429768"/>
            <a:chOff x="215328" y="-46937"/>
            <a:chExt cx="304800" cy="2773841"/>
          </a:xfrm>
        </p:grpSpPr>
        <p:cxnSp>
          <p:nvCxnSpPr>
            <p:cNvPr id="65" name="Straight Connector 64">
              <a:extLst>
                <a:ext uri="{FF2B5EF4-FFF2-40B4-BE49-F238E27FC236}">
                  <a16:creationId xmlns:a16="http://schemas.microsoft.com/office/drawing/2014/main" id="{0D81CDE5-5823-4B9F-BD9B-08DD09A729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10BC7A-57E3-48A0-BA34-96CB71B37A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C97B18E-4365-4E43-A028-D9A7BC3E1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CCC25D0-76CC-47AE-93E2-6DCE87DC33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7" name="Afbeelding 6">
            <a:extLst>
              <a:ext uri="{FF2B5EF4-FFF2-40B4-BE49-F238E27FC236}">
                <a16:creationId xmlns:a16="http://schemas.microsoft.com/office/drawing/2014/main" id="{BB26E3E3-9D29-7C46-8FA7-43E6E833B141}"/>
              </a:ext>
            </a:extLst>
          </p:cNvPr>
          <p:cNvPicPr>
            <a:picLocks noChangeAspect="1"/>
          </p:cNvPicPr>
          <p:nvPr/>
        </p:nvPicPr>
        <p:blipFill>
          <a:blip r:embed="rId3"/>
          <a:stretch>
            <a:fillRect/>
          </a:stretch>
        </p:blipFill>
        <p:spPr>
          <a:xfrm>
            <a:off x="8344158" y="1655805"/>
            <a:ext cx="3844794" cy="4846165"/>
          </a:xfrm>
          <a:prstGeom prst="rect">
            <a:avLst/>
          </a:prstGeom>
        </p:spPr>
      </p:pic>
      <p:pic>
        <p:nvPicPr>
          <p:cNvPr id="6" name="Afbeelding 5">
            <a:extLst>
              <a:ext uri="{FF2B5EF4-FFF2-40B4-BE49-F238E27FC236}">
                <a16:creationId xmlns:a16="http://schemas.microsoft.com/office/drawing/2014/main" id="{D621A5CB-BC51-7F4E-B4D6-593F1F6C4F2C}"/>
              </a:ext>
            </a:extLst>
          </p:cNvPr>
          <p:cNvPicPr>
            <a:picLocks noChangeAspect="1"/>
          </p:cNvPicPr>
          <p:nvPr/>
        </p:nvPicPr>
        <p:blipFill rotWithShape="1">
          <a:blip r:embed="rId4"/>
          <a:srcRect t="2922"/>
          <a:stretch/>
        </p:blipFill>
        <p:spPr>
          <a:xfrm>
            <a:off x="299546" y="1655806"/>
            <a:ext cx="3880006" cy="4840606"/>
          </a:xfrm>
          <a:prstGeom prst="rect">
            <a:avLst/>
          </a:prstGeom>
        </p:spPr>
      </p:pic>
    </p:spTree>
    <p:extLst>
      <p:ext uri="{BB962C8B-B14F-4D97-AF65-F5344CB8AC3E}">
        <p14:creationId xmlns:p14="http://schemas.microsoft.com/office/powerpoint/2010/main" val="142634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el 1">
            <a:extLst>
              <a:ext uri="{FF2B5EF4-FFF2-40B4-BE49-F238E27FC236}">
                <a16:creationId xmlns:a16="http://schemas.microsoft.com/office/drawing/2014/main" id="{818BCAF7-2222-AD4D-9CB1-1B137DAA9AEC}"/>
              </a:ext>
            </a:extLst>
          </p:cNvPr>
          <p:cNvSpPr>
            <a:spLocks noGrp="1"/>
          </p:cNvSpPr>
          <p:nvPr>
            <p:ph type="title"/>
          </p:nvPr>
        </p:nvSpPr>
        <p:spPr>
          <a:xfrm>
            <a:off x="1146879" y="998002"/>
            <a:ext cx="3182940" cy="1471959"/>
          </a:xfrm>
        </p:spPr>
        <p:txBody>
          <a:bodyPr>
            <a:normAutofit/>
          </a:bodyPr>
          <a:lstStyle/>
          <a:p>
            <a:r>
              <a:rPr lang="nl-BE" sz="3600">
                <a:solidFill>
                  <a:srgbClr val="FFFFFF"/>
                </a:solidFill>
              </a:rPr>
              <a:t>Storyboard</a:t>
            </a:r>
          </a:p>
        </p:txBody>
      </p:sp>
      <p:sp>
        <p:nvSpPr>
          <p:cNvPr id="3" name="Tijdelijke aanduiding voor inhoud 2">
            <a:extLst>
              <a:ext uri="{FF2B5EF4-FFF2-40B4-BE49-F238E27FC236}">
                <a16:creationId xmlns:a16="http://schemas.microsoft.com/office/drawing/2014/main" id="{5350A548-867B-3A46-89AC-37B7085886B9}"/>
              </a:ext>
            </a:extLst>
          </p:cNvPr>
          <p:cNvSpPr>
            <a:spLocks noGrp="1"/>
          </p:cNvSpPr>
          <p:nvPr>
            <p:ph idx="1"/>
          </p:nvPr>
        </p:nvSpPr>
        <p:spPr>
          <a:xfrm>
            <a:off x="1139635" y="2546161"/>
            <a:ext cx="3200451" cy="2985929"/>
          </a:xfrm>
        </p:spPr>
        <p:txBody>
          <a:bodyPr anchor="t">
            <a:normAutofit/>
          </a:bodyPr>
          <a:lstStyle/>
          <a:p>
            <a:r>
              <a:rPr lang="nl-BE" sz="2400" b="1">
                <a:solidFill>
                  <a:srgbClr val="FEFFFF"/>
                </a:solidFill>
                <a:latin typeface="Karla"/>
                <a:cs typeface="Calibri" panose="020F0502020204030204"/>
              </a:rPr>
              <a:t>Van één van deze persona's hebben we een storyboard uitgewerkt</a:t>
            </a:r>
            <a:endParaRPr lang="nl-BE" sz="2400">
              <a:solidFill>
                <a:srgbClr val="FEFFFF"/>
              </a:solidFill>
              <a:cs typeface="Calibri" panose="020F0502020204030204"/>
            </a:endParaRPr>
          </a:p>
          <a:p>
            <a:endParaRPr lang="nl-BE" sz="2400">
              <a:solidFill>
                <a:srgbClr val="FEFFFF"/>
              </a:solidFill>
            </a:endParaRPr>
          </a:p>
        </p:txBody>
      </p:sp>
      <p:pic>
        <p:nvPicPr>
          <p:cNvPr id="5" name="Afbeelding 4">
            <a:extLst>
              <a:ext uri="{FF2B5EF4-FFF2-40B4-BE49-F238E27FC236}">
                <a16:creationId xmlns:a16="http://schemas.microsoft.com/office/drawing/2014/main" id="{7D6F78AD-8F9C-D345-8D55-603ABDFDA697}"/>
              </a:ext>
            </a:extLst>
          </p:cNvPr>
          <p:cNvPicPr>
            <a:picLocks noChangeAspect="1"/>
          </p:cNvPicPr>
          <p:nvPr/>
        </p:nvPicPr>
        <p:blipFill>
          <a:blip r:embed="rId2"/>
          <a:stretch>
            <a:fillRect/>
          </a:stretch>
        </p:blipFill>
        <p:spPr>
          <a:xfrm>
            <a:off x="4998268" y="956093"/>
            <a:ext cx="6539075" cy="4626393"/>
          </a:xfrm>
          <a:prstGeom prst="rect">
            <a:avLst/>
          </a:prstGeom>
        </p:spPr>
      </p:pic>
    </p:spTree>
    <p:extLst>
      <p:ext uri="{BB962C8B-B14F-4D97-AF65-F5344CB8AC3E}">
        <p14:creationId xmlns:p14="http://schemas.microsoft.com/office/powerpoint/2010/main" val="205889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5A2690-1276-FF49-B141-76F87249331C}"/>
              </a:ext>
            </a:extLst>
          </p:cNvPr>
          <p:cNvSpPr>
            <a:spLocks noGrp="1"/>
          </p:cNvSpPr>
          <p:nvPr>
            <p:ph type="title"/>
          </p:nvPr>
        </p:nvSpPr>
        <p:spPr/>
        <p:txBody>
          <a:bodyPr/>
          <a:lstStyle/>
          <a:p>
            <a:r>
              <a:rPr lang="nl-BE" dirty="0"/>
              <a:t>Customer Journey</a:t>
            </a:r>
          </a:p>
        </p:txBody>
      </p:sp>
      <p:sp>
        <p:nvSpPr>
          <p:cNvPr id="3" name="Tijdelijke aanduiding voor inhoud 2">
            <a:extLst>
              <a:ext uri="{FF2B5EF4-FFF2-40B4-BE49-F238E27FC236}">
                <a16:creationId xmlns:a16="http://schemas.microsoft.com/office/drawing/2014/main" id="{EBAEA611-8892-B045-9F3A-75AD6AE02608}"/>
              </a:ext>
            </a:extLst>
          </p:cNvPr>
          <p:cNvSpPr>
            <a:spLocks noGrp="1"/>
          </p:cNvSpPr>
          <p:nvPr>
            <p:ph idx="1"/>
          </p:nvPr>
        </p:nvSpPr>
        <p:spPr/>
        <p:txBody>
          <a:bodyPr/>
          <a:lstStyle/>
          <a:p>
            <a:r>
              <a:rPr lang="nl-BE" b="1" dirty="0">
                <a:latin typeface="Karla"/>
                <a:cs typeface="Calibri"/>
              </a:rPr>
              <a:t>Naast een storyboard hebben we ook de customer journey gemaakt</a:t>
            </a:r>
            <a:endParaRPr lang="nl-BE" dirty="0">
              <a:cs typeface="Calibri" panose="020F0502020204030204"/>
            </a:endParaRPr>
          </a:p>
          <a:p>
            <a:endParaRPr lang="nl-BE" dirty="0"/>
          </a:p>
        </p:txBody>
      </p:sp>
    </p:spTree>
    <p:extLst>
      <p:ext uri="{BB962C8B-B14F-4D97-AF65-F5344CB8AC3E}">
        <p14:creationId xmlns:p14="http://schemas.microsoft.com/office/powerpoint/2010/main" val="272218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D27EAD-711B-5041-9F61-A5A3A9B691C8}"/>
              </a:ext>
            </a:extLst>
          </p:cNvPr>
          <p:cNvSpPr>
            <a:spLocks noGrp="1"/>
          </p:cNvSpPr>
          <p:nvPr>
            <p:ph type="title"/>
          </p:nvPr>
        </p:nvSpPr>
        <p:spPr/>
        <p:txBody>
          <a:bodyPr/>
          <a:lstStyle/>
          <a:p>
            <a:r>
              <a:rPr lang="nl-BE" dirty="0"/>
              <a:t>Wireflow &amp; Wireframe</a:t>
            </a:r>
          </a:p>
        </p:txBody>
      </p:sp>
      <p:sp>
        <p:nvSpPr>
          <p:cNvPr id="3" name="Tijdelijke aanduiding voor inhoud 2">
            <a:extLst>
              <a:ext uri="{FF2B5EF4-FFF2-40B4-BE49-F238E27FC236}">
                <a16:creationId xmlns:a16="http://schemas.microsoft.com/office/drawing/2014/main" id="{7F724B31-EE7F-5F4E-B6A4-F1B2BC626410}"/>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411177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B18D38-C159-5244-B3B5-AF1CD17B397B}"/>
              </a:ext>
            </a:extLst>
          </p:cNvPr>
          <p:cNvSpPr>
            <a:spLocks noGrp="1"/>
          </p:cNvSpPr>
          <p:nvPr>
            <p:ph type="title"/>
          </p:nvPr>
        </p:nvSpPr>
        <p:spPr/>
        <p:txBody>
          <a:bodyPr/>
          <a:lstStyle/>
          <a:p>
            <a:r>
              <a:rPr lang="nl-BE" dirty="0"/>
              <a:t>Wireflow</a:t>
            </a:r>
          </a:p>
        </p:txBody>
      </p:sp>
      <p:sp>
        <p:nvSpPr>
          <p:cNvPr id="3" name="Tijdelijke aanduiding voor inhoud 2">
            <a:extLst>
              <a:ext uri="{FF2B5EF4-FFF2-40B4-BE49-F238E27FC236}">
                <a16:creationId xmlns:a16="http://schemas.microsoft.com/office/drawing/2014/main" id="{0349DB51-AC59-3641-9DC9-4147A2CB192A}"/>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1364071074"/>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1903</TotalTime>
  <Words>240</Words>
  <Application>Microsoft Macintosh PowerPoint</Application>
  <PresentationFormat>Breedbeeld</PresentationFormat>
  <Paragraphs>26</Paragraphs>
  <Slides>11</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11</vt:i4>
      </vt:variant>
    </vt:vector>
  </HeadingPairs>
  <TitlesOfParts>
    <vt:vector size="16" baseType="lpstr">
      <vt:lpstr>Arial</vt:lpstr>
      <vt:lpstr>Calibri</vt:lpstr>
      <vt:lpstr>Calibri Light</vt:lpstr>
      <vt:lpstr>Karla</vt:lpstr>
      <vt:lpstr>Kantoorthema</vt:lpstr>
      <vt:lpstr>SAVE MY FOREST</vt:lpstr>
      <vt:lpstr>Het probleem</vt:lpstr>
      <vt:lpstr>De oplossing</vt:lpstr>
      <vt:lpstr>User interviews</vt:lpstr>
      <vt:lpstr>Persona</vt:lpstr>
      <vt:lpstr>Storyboard</vt:lpstr>
      <vt:lpstr>Customer Journey</vt:lpstr>
      <vt:lpstr>Wireflow &amp; Wireframe</vt:lpstr>
      <vt:lpstr>Wireflow</vt:lpstr>
      <vt:lpstr>Wireframe</vt:lpstr>
      <vt:lpstr>Kleuren &amp; Typografie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SAVE MY FOREST</dc:title>
  <dc:creator>Osei Nicholas [student]</dc:creator>
  <cp:lastModifiedBy>Osei Nicholas [student]</cp:lastModifiedBy>
  <cp:revision>6</cp:revision>
  <dcterms:created xsi:type="dcterms:W3CDTF">2021-10-12T13:47:36Z</dcterms:created>
  <dcterms:modified xsi:type="dcterms:W3CDTF">2021-10-18T07:22:47Z</dcterms:modified>
</cp:coreProperties>
</file>