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722510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722510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dcc79f6c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dcc79f6c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722510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722510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26c6b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26c6b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722510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722510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dcc79f6c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dcc79f6c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cbe42b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cbe42b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cbe42b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cbe42b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cbe42b8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cbe42b8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cbe42b84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cbe42b84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dcc79f6c_4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dcc79f6c_4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dcc79f6c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dcc79f6c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lvatorerastelli/spotify-and-youtub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cteezy.com/vector-art/6642199-spotify-icon-spotify-logo-spotify-symbol-logo-s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Popularity on Spotify and YouTube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Mirtha, Haley, Nicholas &amp; Edward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519" t="18261" r="18357" b="18394"/>
          <a:stretch/>
        </p:blipFill>
        <p:spPr>
          <a:xfrm rot="-95">
            <a:off x="6945651" y="1726740"/>
            <a:ext cx="1723825" cy="17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99" y="1330993"/>
            <a:ext cx="1991275" cy="199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488150"/>
            <a:ext cx="85206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is heavily dependent on the time it was collected. All data was collected on February 7, 2023.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 songs of each artist were collected for this data set.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only variables collected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have done to better our analysis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574825"/>
            <a:ext cx="8520600" cy="30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more than 10 songs for each artist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our data set be collected on multiple days throughout the year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sets from different sources and merged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https://www.kaggle.com/datasets/salvatorerastelli/spotify-and-youtube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https://www.vecteezy.com/vector-art/6642199-spotify-icon-spotify-logo-spotify-symbol-logo-set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https://www.freepik.com/free-photos-vectors/youtube-symbol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1643400"/>
            <a:ext cx="8520600" cy="18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/>
              <a:t>Feedback??</a:t>
            </a:r>
            <a:endParaRPr sz="1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contacted by two large streaming services, Spotify and Youtube.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a streaming service.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is an online video sharing platform.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asked to determine what makes a song/artist popular on Spotify or YouTube.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5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75575" y="1678200"/>
            <a:ext cx="42603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Defined functions to create plots.</a:t>
            </a:r>
            <a:endParaRPr>
              <a:highlight>
                <a:schemeClr val="lt1"/>
              </a:highlight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Isolated numerical variables.</a:t>
            </a:r>
            <a:endParaRPr>
              <a:highlight>
                <a:schemeClr val="lt1"/>
              </a:highlight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Created scatter plots for each variable compared to both Views and Streams.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2000" y="1678200"/>
            <a:ext cx="4107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function for multi use.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groups of variables representing categorical columns.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Grouped by category columns.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Does album type affect song popularity on both platforms? </a:t>
            </a:r>
            <a:endParaRPr sz="310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do better if they are part of an album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143125"/>
            <a:ext cx="3095626" cy="27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t="1913" b="1923"/>
          <a:stretch/>
        </p:blipFill>
        <p:spPr>
          <a:xfrm>
            <a:off x="311700" y="1958075"/>
            <a:ext cx="4046750" cy="2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t="1997" b="1987"/>
          <a:stretch/>
        </p:blipFill>
        <p:spPr>
          <a:xfrm>
            <a:off x="4648200" y="1958075"/>
            <a:ext cx="4050792" cy="291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 licensed songs have an effect on the popularity?</a:t>
            </a:r>
            <a:endParaRPr sz="31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that are licensed do better view and stream wise.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175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t="797" b="787"/>
          <a:stretch/>
        </p:blipFill>
        <p:spPr>
          <a:xfrm>
            <a:off x="311700" y="2231136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t="758" b="768"/>
          <a:stretch/>
        </p:blipFill>
        <p:spPr>
          <a:xfrm>
            <a:off x="4669875" y="2228850"/>
            <a:ext cx="3602736" cy="266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(Does a song with high danceability make it more popular?)</a:t>
            </a:r>
            <a:r>
              <a:rPr lang="en" sz="3977"/>
              <a:t> </a:t>
            </a:r>
            <a:endParaRPr sz="3977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89050"/>
            <a:ext cx="8520600" cy="1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through tempo, rhythm stability, beat strength etc.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higher the danceability the more activity takes place.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Views seem denser towards the bottom of the graph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5975" y="2039112"/>
            <a:ext cx="3239325" cy="2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850" y="2037212"/>
            <a:ext cx="3239325" cy="242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86DE3-AAD1-99B1-80BA-7A5B63DC19BD}"/>
              </a:ext>
            </a:extLst>
          </p:cNvPr>
          <p:cNvSpPr txBox="1"/>
          <p:nvPr/>
        </p:nvSpPr>
        <p:spPr>
          <a:xfrm>
            <a:off x="959345" y="4507251"/>
            <a:ext cx="2790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earson correlation coefficients: 0.08833</a:t>
            </a:r>
            <a:endParaRPr lang="en-US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419-CB98-EBE2-89B1-B7A106AE8C3B}"/>
              </a:ext>
            </a:extLst>
          </p:cNvPr>
          <p:cNvSpPr txBox="1"/>
          <p:nvPr/>
        </p:nvSpPr>
        <p:spPr>
          <a:xfrm>
            <a:off x="5510470" y="4486733"/>
            <a:ext cx="2790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earson correlation coefficients: 0.0722</a:t>
            </a:r>
            <a:endParaRPr lang="en-US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 dirty="0"/>
              <a:t>Loudness </a:t>
            </a:r>
            <a:endParaRPr sz="4533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33" dirty="0"/>
              <a:t>(Do louder songs perform better on both platforms?)</a:t>
            </a:r>
            <a:endParaRPr sz="3533"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044625"/>
            <a:ext cx="85206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1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 dirty="0"/>
              <a:t>Measured in decibels.</a:t>
            </a:r>
            <a:endParaRPr sz="5831" dirty="0"/>
          </a:p>
          <a:p>
            <a:pPr marL="457200" lvl="0" indent="-321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 dirty="0"/>
              <a:t>Averaged through the entire track</a:t>
            </a:r>
            <a:endParaRPr sz="5831" dirty="0"/>
          </a:p>
          <a:p>
            <a:pPr marL="457200" lvl="0" indent="-321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 dirty="0"/>
              <a:t>The louder the track, the more views and streams it seems to gain</a:t>
            </a:r>
            <a:endParaRPr sz="583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t="2317" b="2308"/>
          <a:stretch/>
        </p:blipFill>
        <p:spPr>
          <a:xfrm>
            <a:off x="395300" y="1825950"/>
            <a:ext cx="395020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t="2317" b="2308"/>
          <a:stretch/>
        </p:blipFill>
        <p:spPr>
          <a:xfrm>
            <a:off x="4848958" y="1828800"/>
            <a:ext cx="3950208" cy="2825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B1B9-CE4E-4107-0120-62D96FF8E631}"/>
              </a:ext>
            </a:extLst>
          </p:cNvPr>
          <p:cNvSpPr txBox="1"/>
          <p:nvPr/>
        </p:nvSpPr>
        <p:spPr>
          <a:xfrm>
            <a:off x="975237" y="4651446"/>
            <a:ext cx="2880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earson correlation coefficients: 0.11868</a:t>
            </a:r>
            <a:endParaRPr lang="en-US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354E4-993E-EDC8-449E-18BCF7F461AD}"/>
              </a:ext>
            </a:extLst>
          </p:cNvPr>
          <p:cNvSpPr txBox="1"/>
          <p:nvPr/>
        </p:nvSpPr>
        <p:spPr>
          <a:xfrm>
            <a:off x="5428895" y="4651446"/>
            <a:ext cx="306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earson correlation coefficients: 0.11904</a:t>
            </a:r>
            <a:endParaRPr lang="en-US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7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 the same artist do well on both platforms?</a:t>
            </a:r>
            <a:endParaRPr sz="31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994825"/>
            <a:ext cx="39999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two: Ed Sheeran and CocoMelon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artists work with more visuals 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79" r="79"/>
          <a:stretch/>
        </p:blipFill>
        <p:spPr>
          <a:xfrm>
            <a:off x="5130550" y="2332151"/>
            <a:ext cx="3749040" cy="281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4784775" y="994825"/>
            <a:ext cx="39999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 : Post Malone and Ed Sheeran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Streams have no visuals</a:t>
            </a:r>
            <a:endParaRPr sz="13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925" y="2331720"/>
            <a:ext cx="3751850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Songs on Spotify/YouTube are more popular if they have the following characteristics: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 of an album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Licensed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danceability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loudness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Usually an artist is not popular on both platforms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434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Open Sans</vt:lpstr>
      <vt:lpstr>Economica</vt:lpstr>
      <vt:lpstr>Luxe</vt:lpstr>
      <vt:lpstr>Song Popularity on Spotify and YouTube</vt:lpstr>
      <vt:lpstr>Project Overview</vt:lpstr>
      <vt:lpstr>Methods</vt:lpstr>
      <vt:lpstr>Does album type affect song popularity on both platforms? </vt:lpstr>
      <vt:lpstr>Do licensed songs have an effect on the popularity?</vt:lpstr>
      <vt:lpstr>Danceability  (Does a song with high danceability make it more popular?) </vt:lpstr>
      <vt:lpstr>Loudness  (Do louder songs perform better on both platforms?)</vt:lpstr>
      <vt:lpstr>Can the same artist do well on both platforms?</vt:lpstr>
      <vt:lpstr>Overall Findings</vt:lpstr>
      <vt:lpstr>Limitations</vt:lpstr>
      <vt:lpstr>What could we have done to better our analysis</vt:lpstr>
      <vt:lpstr>Resources</vt:lpstr>
      <vt:lpstr>Feedback??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Popularity on Spotify and YouTube</dc:title>
  <cp:lastModifiedBy>Nick Simpson</cp:lastModifiedBy>
  <cp:revision>2</cp:revision>
  <dcterms:modified xsi:type="dcterms:W3CDTF">2023-05-05T04:26:05Z</dcterms:modified>
</cp:coreProperties>
</file>