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c722510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c722510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cdcc79f6c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cdcc79f6c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c722510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c722510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f26c6b3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f26c6b3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c7225106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c7225106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cdcc79f6c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cdcc79f6c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dcbe42b8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dcbe42b8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dcbe42b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dcbe42b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dcbe42b8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dcbe42b8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dcbe42b84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dcbe42b84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cdcc79f6c_4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cdcc79f6c_4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cdcc79f6c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cdcc79f6c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salvatorerastelli/spotify-and-youtube" TargetMode="External"/><Relationship Id="rId4" Type="http://schemas.openxmlformats.org/officeDocument/2006/relationships/hyperlink" Target="https://www.vecteezy.com/vector-art/6642199-spotify-icon-spotify-logo-spotify-symbol-logo-se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Song Popularity on Spotify and YouTube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3: Mirtha, Haley, Nicholas &amp; Edward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18394" l="19519" r="18357" t="18261"/>
          <a:stretch/>
        </p:blipFill>
        <p:spPr>
          <a:xfrm rot="-95">
            <a:off x="441849" y="1692961"/>
            <a:ext cx="1723825" cy="1757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227" y="1576090"/>
            <a:ext cx="1991275" cy="199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488150"/>
            <a:ext cx="8520600" cy="30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set is heavily dependent on the time it was collected. All data was collected on February 7, 2023.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10 songs of each artist were collected for this data set.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to only variables collected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we have done to better our analysis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574825"/>
            <a:ext cx="8520600" cy="30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more than 10 songs for each artist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our data set be collected on multiple days throughout the year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data sets from different sources and merged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https://www.kaggle.com/datasets/salvatorerastelli/spotify-and-youtube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https://www.vecteezy.com/vector-art/6642199-spotify-icon-spotify-logo-spotify-symbol-logo-set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https://www.freepik.com/free-photos-vectors/youtube-symbol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1643400"/>
            <a:ext cx="8520600" cy="18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/>
              <a:t>Feedback??</a:t>
            </a:r>
            <a:endParaRPr sz="1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contacted by two large streaming services, Spotify and Youtube.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Spotify is a streaming service.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YouTube is an online video sharing platform.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asked to determine what makes a song/artist popular on Spotify or YouTube.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897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75575" y="1678200"/>
            <a:ext cx="4260300" cy="21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Numerical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Defined functions to create plots.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Isolated numerical variables.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Created scatter plots for each variable compared to both Views and Streams.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572000" y="1678200"/>
            <a:ext cx="4107000" cy="21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function for multi use.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groups of variables representing categorical columns.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Grouped by category columns.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Does album type affect song popularity on both platforms?</a:t>
            </a:r>
            <a:r>
              <a:rPr lang="en" sz="3100"/>
              <a:t> </a:t>
            </a:r>
            <a:endParaRPr sz="31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Songs do better if they are part of an album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2143125"/>
            <a:ext cx="3095626" cy="273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1923" l="0" r="0" t="1913"/>
          <a:stretch/>
        </p:blipFill>
        <p:spPr>
          <a:xfrm>
            <a:off x="311700" y="1958075"/>
            <a:ext cx="4046750" cy="29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5">
            <a:alphaModFix/>
          </a:blip>
          <a:srcRect b="1987" l="0" r="0" t="1997"/>
          <a:stretch/>
        </p:blipFill>
        <p:spPr>
          <a:xfrm>
            <a:off x="4648200" y="1958075"/>
            <a:ext cx="4050792" cy="2916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Do licensed songs have an effect on the popularity?</a:t>
            </a:r>
            <a:endParaRPr sz="31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Songs that are </a:t>
            </a:r>
            <a:r>
              <a:rPr lang="en"/>
              <a:t>licensed</a:t>
            </a:r>
            <a:r>
              <a:rPr lang="en"/>
              <a:t> do better view and stream wise.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2175"/>
            <a:ext cx="3600450" cy="265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787" l="0" r="0" t="797"/>
          <a:stretch/>
        </p:blipFill>
        <p:spPr>
          <a:xfrm>
            <a:off x="311700" y="2231136"/>
            <a:ext cx="3600450" cy="265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/>
          </a:blip>
          <a:srcRect b="768" l="0" r="0" t="758"/>
          <a:stretch/>
        </p:blipFill>
        <p:spPr>
          <a:xfrm>
            <a:off x="4669875" y="2228850"/>
            <a:ext cx="3602736" cy="2660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592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Danceability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2"/>
              <a:t>(Does a song with high danceability make it more popular?)</a:t>
            </a:r>
            <a:r>
              <a:rPr lang="en" sz="3977"/>
              <a:t> </a:t>
            </a:r>
            <a:endParaRPr sz="3977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89050"/>
            <a:ext cx="85206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Found</a:t>
            </a:r>
            <a:r>
              <a:rPr lang="en" sz="1400"/>
              <a:t> through tempo, </a:t>
            </a:r>
            <a:r>
              <a:rPr lang="en" sz="1400"/>
              <a:t>rhythm stability</a:t>
            </a:r>
            <a:r>
              <a:rPr lang="en" sz="1400"/>
              <a:t>, beat strength etc.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higher the danceability the more activity takes place.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Views seem denser towards the bottom of the graph</a:t>
            </a:r>
            <a:endParaRPr sz="1400"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5975" y="2039112"/>
            <a:ext cx="3239325" cy="24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850" y="2037212"/>
            <a:ext cx="3239325" cy="2429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15925"/>
            <a:ext cx="8520600" cy="8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33"/>
              <a:t>Loudness </a:t>
            </a:r>
            <a:endParaRPr sz="45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33"/>
              <a:t>(Do louder songs perform better on both platforms?)</a:t>
            </a:r>
            <a:endParaRPr sz="3533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044625"/>
            <a:ext cx="85206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1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31"/>
              <a:t>Measured in </a:t>
            </a:r>
            <a:r>
              <a:rPr lang="en" sz="5831"/>
              <a:t>decibels.</a:t>
            </a:r>
            <a:endParaRPr sz="5831"/>
          </a:p>
          <a:p>
            <a:pPr indent="-321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31"/>
              <a:t>Averaged through the entire track</a:t>
            </a:r>
            <a:endParaRPr sz="5831"/>
          </a:p>
          <a:p>
            <a:pPr indent="-321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831"/>
              <a:t>The louder the track, the more views and streams it seems to gain</a:t>
            </a:r>
            <a:endParaRPr sz="583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2308" l="0" r="0" t="2317"/>
          <a:stretch/>
        </p:blipFill>
        <p:spPr>
          <a:xfrm>
            <a:off x="395300" y="1825950"/>
            <a:ext cx="395020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2308" l="0" r="0" t="2317"/>
          <a:stretch/>
        </p:blipFill>
        <p:spPr>
          <a:xfrm>
            <a:off x="4848958" y="1828800"/>
            <a:ext cx="3950208" cy="282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52400"/>
            <a:ext cx="8520600" cy="7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Can the same artist do well on both platforms?</a:t>
            </a:r>
            <a:endParaRPr sz="310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994825"/>
            <a:ext cx="39999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Top two: Ed Sheeran and CocoMelon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Top artists work with more visuals </a:t>
            </a:r>
            <a:endParaRPr sz="1300"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79" r="79" t="0"/>
          <a:stretch/>
        </p:blipFill>
        <p:spPr>
          <a:xfrm>
            <a:off x="5130550" y="2332151"/>
            <a:ext cx="3749040" cy="281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784775" y="994825"/>
            <a:ext cx="39999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Top two : Post Malone and Ed Sheeran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Streams have no visuals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 </a:t>
            </a:r>
            <a:endParaRPr sz="1200"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925" y="2331720"/>
            <a:ext cx="3751850" cy="2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Findings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Songs on Spotify/YouTube are more popular if they have the following characteristics: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Part of an album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Licensed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High danceability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High loudness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Usually an artist is not popular on both platforms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