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722510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722510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dcc79f6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dcc79f6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72251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72251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722510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722510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dcc79f6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dcc79f6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cbe42b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cbe42b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cbe42b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cbe42b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cbe42b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cbe42b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cbe42b8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cbe42b8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dcc79f6c_4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dcc79f6c_4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dcc79f6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dcc79f6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salvatorerastelli/spotify-and-youtube" TargetMode="External"/><Relationship Id="rId4" Type="http://schemas.openxmlformats.org/officeDocument/2006/relationships/hyperlink" Target="https://www.vecteezy.com/vector-art/6642199-spotify-icon-spotify-logo-spotify-symbol-logo-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Popularity on Spotify and YouTube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Mirtha, Haley, Nicolas &amp; Edward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8394" l="19519" r="18357" t="18261"/>
          <a:stretch/>
        </p:blipFill>
        <p:spPr>
          <a:xfrm rot="-95">
            <a:off x="441849" y="1692961"/>
            <a:ext cx="1723825" cy="175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227" y="1576090"/>
            <a:ext cx="1991275" cy="199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488150"/>
            <a:ext cx="85206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is heavily dependent on the time it was collected. All data was collected on February 7, 2023.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10 songs of each artist were collected for this data set.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only variables collected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we have done to better our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74825"/>
            <a:ext cx="85206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more than 10 songs for each artist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our data set be collected on multiple days throughout the year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sets from different sources and merged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https://www.kaggle.com/datasets/salvatorerastelli/spotify-and-youtube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https://www.vecteezy.com/vector-art/6642199-spotify-icon-spotify-logo-spotify-symbol-logo-set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https://www.freepik.com/free-photos-vectors/youtube-symbol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contacted by two large streaming services, Spotify and Youtube.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is a streaming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is an online video sharing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asked to determine what makes a song/artist popular on Spotify or YouTube.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89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75575" y="1678200"/>
            <a:ext cx="42603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Defined functions to create plots.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Isolated numerical variables.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Created scatter plots for each variable compared to both Views and Streams.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1678200"/>
            <a:ext cx="41070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function for multi use.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groups of variables representing categorical columns.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Grouped by category columns.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Does album type affect song popularity on both platforms?</a:t>
            </a:r>
            <a:r>
              <a:rPr lang="en" sz="3100"/>
              <a:t> </a:t>
            </a:r>
            <a:endParaRPr sz="31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do better if they are part of an album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143125"/>
            <a:ext cx="3095626" cy="27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1923" l="0" r="0" t="1913"/>
          <a:stretch/>
        </p:blipFill>
        <p:spPr>
          <a:xfrm>
            <a:off x="311700" y="1958075"/>
            <a:ext cx="4046750" cy="29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1958075"/>
            <a:ext cx="4050792" cy="291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 licensed songs have an effect on the popularity?</a:t>
            </a:r>
            <a:endParaRPr sz="31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that are </a:t>
            </a:r>
            <a:r>
              <a:rPr lang="en"/>
              <a:t>licensed</a:t>
            </a:r>
            <a:r>
              <a:rPr lang="en"/>
              <a:t> do better view and stream wise.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2175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787" l="0" r="0" t="797"/>
          <a:stretch/>
        </p:blipFill>
        <p:spPr>
          <a:xfrm>
            <a:off x="311700" y="2231136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9875" y="2228850"/>
            <a:ext cx="3602736" cy="266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59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(Does a song with high danceability make it more popular?)</a:t>
            </a:r>
            <a:r>
              <a:rPr lang="en" sz="3977"/>
              <a:t> </a:t>
            </a:r>
            <a:endParaRPr sz="3977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8905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</a:t>
            </a:r>
            <a:r>
              <a:rPr lang="en" sz="1400"/>
              <a:t> through tempo, </a:t>
            </a:r>
            <a:r>
              <a:rPr lang="en" sz="1400"/>
              <a:t>rhythm stability</a:t>
            </a:r>
            <a:r>
              <a:rPr lang="en" sz="1400"/>
              <a:t>, beat strength etc.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higher the danceability the more activity takes place.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Views seem denser towards the bottom of the graph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975" y="2039112"/>
            <a:ext cx="3239325" cy="2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50" y="2037212"/>
            <a:ext cx="3239325" cy="242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Loudness </a:t>
            </a:r>
            <a:endParaRPr sz="45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33"/>
              <a:t>(Do louder songs perform better on both platforms?)</a:t>
            </a:r>
            <a:endParaRPr sz="3533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4462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Measured in </a:t>
            </a:r>
            <a:r>
              <a:rPr lang="en" sz="5831"/>
              <a:t>decibels.</a:t>
            </a:r>
            <a:endParaRPr sz="5831"/>
          </a:p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Averaged through the entire track</a:t>
            </a:r>
            <a:endParaRPr sz="5831"/>
          </a:p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The louder the track, the more views and streams it seems to gain</a:t>
            </a:r>
            <a:endParaRPr sz="583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1825950"/>
            <a:ext cx="395020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958" y="1828800"/>
            <a:ext cx="3950208" cy="28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52400"/>
            <a:ext cx="8520600" cy="7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Can the same artist do well on both platforms?</a:t>
            </a:r>
            <a:endParaRPr sz="31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94825"/>
            <a:ext cx="3999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two: Ed Sheeran and CocoMelon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artists work with more visuals 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550" y="2332151"/>
            <a:ext cx="3749040" cy="281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784775" y="994825"/>
            <a:ext cx="3999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 : Post Malone and Ed Sheeran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Streams have no visuals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25" y="2331720"/>
            <a:ext cx="3751850" cy="2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Songs on Spotify/YouTube are more popular if they have the following characteristics: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 of an album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Licensed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danceability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loudness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Usually an artist is not popular on both platforms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