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2" r:id="rId4"/>
    <p:sldId id="261" r:id="rId5"/>
    <p:sldId id="258" r:id="rId6"/>
    <p:sldId id="263" r:id="rId7"/>
    <p:sldId id="256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B69"/>
    <a:srgbClr val="D1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42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03AD-2736-AF4D-9B71-8769EE9BD284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D295-78D0-9C43-9992-0E8998A9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6D295-78D0-9C43-9992-0E8998A965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6D295-78D0-9C43-9992-0E8998A965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66CD-E216-554A-948C-1D4095458426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08A5-6CF3-0241-AA2F-3560568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gif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15.png"/><Relationship Id="rId11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621541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621541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973916" y="4141843"/>
            <a:ext cx="1737855" cy="948740"/>
          </a:xfrm>
          <a:prstGeom prst="wedgeRoundRectCallout">
            <a:avLst>
              <a:gd name="adj1" fmla="val 63207"/>
              <a:gd name="adj2" fmla="val -378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AngelHack</a:t>
            </a:r>
            <a:r>
              <a:rPr lang="en-US" sz="1050" dirty="0" smtClean="0"/>
              <a:t> Spring 2014</a:t>
            </a:r>
          </a:p>
          <a:p>
            <a:pPr algn="ctr"/>
            <a:r>
              <a:rPr lang="en-US" sz="1050" dirty="0" smtClean="0"/>
              <a:t>June 14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9am</a:t>
            </a:r>
          </a:p>
          <a:p>
            <a:pPr algn="ctr"/>
            <a:r>
              <a:rPr lang="en-US" sz="1050" dirty="0" smtClean="0"/>
              <a:t>June 15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6pm</a:t>
            </a:r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83" y="4782962"/>
            <a:ext cx="225612" cy="225612"/>
          </a:xfrm>
          <a:prstGeom prst="rect">
            <a:avLst/>
          </a:prstGeom>
        </p:spPr>
      </p:pic>
      <p:pic>
        <p:nvPicPr>
          <p:cNvPr id="15" name="Picture 14" descr="website-51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95" y="4745364"/>
            <a:ext cx="263210" cy="263210"/>
          </a:xfrm>
          <a:prstGeom prst="rect">
            <a:avLst/>
          </a:prstGeom>
        </p:spPr>
      </p:pic>
      <p:pic>
        <p:nvPicPr>
          <p:cNvPr id="18" name="Picture 17" descr="home-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75" y="4775741"/>
            <a:ext cx="232833" cy="23283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481765" y="4194760"/>
            <a:ext cx="116417" cy="116417"/>
          </a:xfrm>
          <a:prstGeom prst="ellipse">
            <a:avLst/>
          </a:prstGeom>
          <a:solidFill>
            <a:srgbClr val="A2EB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3" y="3521422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973916" y="4141843"/>
            <a:ext cx="1737855" cy="948740"/>
          </a:xfrm>
          <a:prstGeom prst="wedgeRoundRectCallout">
            <a:avLst>
              <a:gd name="adj1" fmla="val 63207"/>
              <a:gd name="adj2" fmla="val -378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AngelHack</a:t>
            </a:r>
            <a:r>
              <a:rPr lang="en-US" sz="1050" dirty="0" smtClean="0"/>
              <a:t> Spring 2014</a:t>
            </a:r>
          </a:p>
          <a:p>
            <a:pPr algn="ctr"/>
            <a:r>
              <a:rPr lang="en-US" sz="800" dirty="0" smtClean="0"/>
              <a:t>Google Campus 4 </a:t>
            </a:r>
            <a:r>
              <a:rPr lang="en-US" sz="800" dirty="0" err="1" smtClean="0"/>
              <a:t>Bonhill</a:t>
            </a:r>
            <a:r>
              <a:rPr lang="en-US" sz="800" dirty="0" smtClean="0"/>
              <a:t> street London EC2A 4BX</a:t>
            </a:r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83" y="4782962"/>
            <a:ext cx="225612" cy="225612"/>
          </a:xfrm>
          <a:prstGeom prst="rect">
            <a:avLst/>
          </a:prstGeom>
        </p:spPr>
      </p:pic>
      <p:pic>
        <p:nvPicPr>
          <p:cNvPr id="15" name="Picture 14" descr="website-51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95" y="4745364"/>
            <a:ext cx="263210" cy="2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issLaure:Desktop:Hackathon:MapSalvationJane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339850"/>
            <a:ext cx="6054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2116485"/>
            <a:ext cx="297391" cy="588669"/>
          </a:xfrm>
          <a:prstGeom prst="rect">
            <a:avLst/>
          </a:prstGeom>
        </p:spPr>
      </p:pic>
      <p:pic>
        <p:nvPicPr>
          <p:cNvPr id="7" name="Picture 6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55" y="3886577"/>
            <a:ext cx="518002" cy="510531"/>
          </a:xfrm>
          <a:prstGeom prst="rect">
            <a:avLst/>
          </a:prstGeom>
        </p:spPr>
      </p:pic>
      <p:pic>
        <p:nvPicPr>
          <p:cNvPr id="6" name="Picture 5" descr="IMG_21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0" y="3770989"/>
            <a:ext cx="307973" cy="520302"/>
          </a:xfrm>
          <a:prstGeom prst="rect">
            <a:avLst/>
          </a:prstGeom>
        </p:spPr>
      </p:pic>
      <p:pic>
        <p:nvPicPr>
          <p:cNvPr id="8" name="Picture 7" descr="IMG_219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3" y="3405229"/>
            <a:ext cx="239800" cy="551828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3870303" y="811318"/>
            <a:ext cx="2185521" cy="1164067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Linda</a:t>
            </a:r>
          </a:p>
          <a:p>
            <a:pPr algn="ctr"/>
            <a:r>
              <a:rPr lang="en-US" sz="1200" dirty="0" smtClean="0"/>
              <a:t>“Bringing coffee!”</a:t>
            </a:r>
          </a:p>
          <a:p>
            <a:pPr algn="ctr"/>
            <a:r>
              <a:rPr lang="en-US" sz="1200" dirty="0" smtClean="0"/>
              <a:t>Will arrive at 2:17pm</a:t>
            </a:r>
          </a:p>
          <a:p>
            <a:pPr algn="ctr"/>
            <a:endParaRPr lang="en-US" sz="1200" dirty="0"/>
          </a:p>
        </p:txBody>
      </p:sp>
      <p:pic>
        <p:nvPicPr>
          <p:cNvPr id="3" name="Picture 2" descr="twitterbi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97" y="1634397"/>
            <a:ext cx="225612" cy="225612"/>
          </a:xfrm>
          <a:prstGeom prst="rect">
            <a:avLst/>
          </a:prstGeom>
        </p:spPr>
      </p:pic>
      <p:pic>
        <p:nvPicPr>
          <p:cNvPr id="11" name="Picture 10" descr="ios-7-phone-icon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44" y="1634397"/>
            <a:ext cx="225392" cy="225612"/>
          </a:xfrm>
          <a:prstGeom prst="rect">
            <a:avLst/>
          </a:prstGeom>
        </p:spPr>
      </p:pic>
      <p:pic>
        <p:nvPicPr>
          <p:cNvPr id="12" name="Picture 11" descr="message-blue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92" y="1634397"/>
            <a:ext cx="225612" cy="2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905499"/>
            <a:chOff x="267128" y="11325"/>
            <a:chExt cx="8876872" cy="5142016"/>
          </a:xfrm>
        </p:grpSpPr>
        <p:pic>
          <p:nvPicPr>
            <p:cNvPr id="4" name="Picture 3" descr="iphone5 hand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"/>
            <a:stretch/>
          </p:blipFill>
          <p:spPr>
            <a:xfrm>
              <a:off x="267128" y="11325"/>
              <a:ext cx="8876872" cy="5142016"/>
            </a:xfrm>
            <a:prstGeom prst="rect">
              <a:avLst/>
            </a:prstGeom>
          </p:spPr>
        </p:pic>
        <p:pic>
          <p:nvPicPr>
            <p:cNvPr id="5" name="Picture 4" descr="sunrise_2_iphone_screens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249" y="507999"/>
              <a:ext cx="2434167" cy="426508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450167" y="13440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0167" y="797983"/>
            <a:ext cx="226668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449915"/>
            <a:ext cx="375838" cy="370417"/>
          </a:xfrm>
          <a:prstGeom prst="rect">
            <a:avLst/>
          </a:prstGeom>
        </p:spPr>
      </p:pic>
      <p:pic>
        <p:nvPicPr>
          <p:cNvPr id="11" name="Picture 10" descr="movie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19" y="1989667"/>
            <a:ext cx="464938" cy="450849"/>
          </a:xfrm>
          <a:prstGeom prst="rect">
            <a:avLst/>
          </a:prstGeom>
        </p:spPr>
      </p:pic>
      <p:pic>
        <p:nvPicPr>
          <p:cNvPr id="12" name="Picture 11" descr="Friends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79" y="2601067"/>
            <a:ext cx="466978" cy="4326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544375" y="2601265"/>
            <a:ext cx="434042" cy="432600"/>
          </a:xfrm>
          <a:prstGeom prst="ellipse">
            <a:avLst/>
          </a:prstGeom>
          <a:noFill/>
          <a:ln>
            <a:solidFill>
              <a:srgbClr val="A2EB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54230" y="1335128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Angelhack Spring 2014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Campus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14 –June 15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54230" y="1946528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Lord of the Rings Movie Premiere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Leicester Square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14   9pm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54230" y="2534174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Meet with Snoop Dog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NYC – Doggie Bar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July 4</a:t>
            </a: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8:30pm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0398" y="34014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4060562"/>
            <a:ext cx="297391" cy="588669"/>
          </a:xfrm>
          <a:prstGeom prst="rect">
            <a:avLst/>
          </a:prstGeom>
        </p:spPr>
      </p:pic>
      <p:pic>
        <p:nvPicPr>
          <p:cNvPr id="18" name="Picture 17" descr="IMG_219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58" y="4060562"/>
            <a:ext cx="348441" cy="588669"/>
          </a:xfrm>
          <a:prstGeom prst="rect">
            <a:avLst/>
          </a:prstGeom>
        </p:spPr>
      </p:pic>
      <p:pic>
        <p:nvPicPr>
          <p:cNvPr id="19" name="Picture 18" descr="IMG_219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62" y="4060562"/>
            <a:ext cx="255809" cy="58866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530397" y="3780692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13491" y="896145"/>
            <a:ext cx="2303361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TODAY	       TOMORROW	        LATER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50167" y="1105713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EVENTS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 descr="016902-3d-transparent-glass-icon-symbols-shapes-check-mark5-p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89" y="1479225"/>
            <a:ext cx="265396" cy="265396"/>
          </a:xfrm>
          <a:prstGeom prst="rect">
            <a:avLst/>
          </a:prstGeom>
        </p:spPr>
      </p:pic>
      <p:pic>
        <p:nvPicPr>
          <p:cNvPr id="25" name="Picture 24" descr="17--1175281-Rotation of 3D Question mark.isolated,mark,3d,illustration,abstract,problem,think,faq,answer,Sketch,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r="25636"/>
          <a:stretch/>
        </p:blipFill>
        <p:spPr>
          <a:xfrm>
            <a:off x="3224314" y="2042319"/>
            <a:ext cx="262281" cy="274360"/>
          </a:xfrm>
          <a:prstGeom prst="rect">
            <a:avLst/>
          </a:prstGeom>
        </p:spPr>
      </p:pic>
      <p:pic>
        <p:nvPicPr>
          <p:cNvPr id="26" name="Picture 25" descr="016902-3d-transparent-glass-icon-symbols-shapes-check-mark5-p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9" y="2696472"/>
            <a:ext cx="265396" cy="2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8152"/>
            <a:ext cx="9144000" cy="5905499"/>
            <a:chOff x="267128" y="-14193"/>
            <a:chExt cx="8876872" cy="5142016"/>
          </a:xfrm>
        </p:grpSpPr>
        <p:pic>
          <p:nvPicPr>
            <p:cNvPr id="4" name="Picture 3" descr="iphone5 hand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"/>
            <a:stretch/>
          </p:blipFill>
          <p:spPr>
            <a:xfrm>
              <a:off x="267128" y="-14193"/>
              <a:ext cx="8876872" cy="5142016"/>
            </a:xfrm>
            <a:prstGeom prst="rect">
              <a:avLst/>
            </a:prstGeom>
          </p:spPr>
        </p:pic>
        <p:pic>
          <p:nvPicPr>
            <p:cNvPr id="5" name="Picture 4" descr="sunrise_2_iphone_screens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249" y="507999"/>
              <a:ext cx="2434167" cy="426508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450167" y="13440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0167" y="797983"/>
            <a:ext cx="226668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71" y="1449915"/>
            <a:ext cx="375838" cy="37041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49650" y="2058052"/>
            <a:ext cx="1817077" cy="6545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7F7F7F"/>
                </a:solidFill>
              </a:rPr>
              <a:t>From : June 14</a:t>
            </a:r>
            <a:r>
              <a:rPr lang="en-US" sz="900" baseline="30000" dirty="0" smtClean="0">
                <a:solidFill>
                  <a:srgbClr val="7F7F7F"/>
                </a:solidFill>
              </a:rPr>
              <a:t>th</a:t>
            </a:r>
            <a:r>
              <a:rPr lang="en-US" sz="900" dirty="0" smtClean="0">
                <a:solidFill>
                  <a:srgbClr val="7F7F7F"/>
                </a:solidFill>
              </a:rPr>
              <a:t> 9am</a:t>
            </a:r>
          </a:p>
          <a:p>
            <a:r>
              <a:rPr lang="en-US" sz="900" dirty="0" smtClean="0">
                <a:solidFill>
                  <a:srgbClr val="7F7F7F"/>
                </a:solidFill>
              </a:rPr>
              <a:t>To:  </a:t>
            </a:r>
            <a:r>
              <a:rPr lang="en-US" sz="900" dirty="0" smtClean="0">
                <a:solidFill>
                  <a:srgbClr val="7F7F7F"/>
                </a:solidFill>
              </a:rPr>
              <a:t>June 15</a:t>
            </a:r>
            <a:r>
              <a:rPr lang="en-US" sz="900" baseline="30000" dirty="0" smtClean="0">
                <a:solidFill>
                  <a:srgbClr val="7F7F7F"/>
                </a:solidFill>
              </a:rPr>
              <a:t>th</a:t>
            </a:r>
            <a:r>
              <a:rPr lang="en-US" sz="900" dirty="0" smtClean="0">
                <a:solidFill>
                  <a:srgbClr val="7F7F7F"/>
                </a:solidFill>
              </a:rPr>
              <a:t>  6pm</a:t>
            </a:r>
          </a:p>
          <a:p>
            <a:endParaRPr lang="en-US" sz="900" dirty="0" smtClean="0">
              <a:solidFill>
                <a:srgbClr val="7F7F7F"/>
              </a:solidFill>
            </a:endParaRPr>
          </a:p>
          <a:p>
            <a:r>
              <a:rPr lang="en-US" sz="900" dirty="0" smtClean="0">
                <a:solidFill>
                  <a:srgbClr val="7F7F7F"/>
                </a:solidFill>
              </a:rPr>
              <a:t>Google Campus</a:t>
            </a:r>
            <a:endParaRPr lang="en-US" sz="900" dirty="0">
              <a:solidFill>
                <a:srgbClr val="7F7F7F"/>
              </a:solidFill>
            </a:endParaRPr>
          </a:p>
          <a:p>
            <a:r>
              <a:rPr lang="en-US" sz="900" dirty="0" smtClean="0">
                <a:solidFill>
                  <a:srgbClr val="7F7F7F"/>
                </a:solidFill>
              </a:rPr>
              <a:t>4 </a:t>
            </a:r>
            <a:r>
              <a:rPr lang="en-US" sz="900" dirty="0" err="1" smtClean="0">
                <a:solidFill>
                  <a:srgbClr val="7F7F7F"/>
                </a:solidFill>
              </a:rPr>
              <a:t>Bonhill</a:t>
            </a:r>
            <a:r>
              <a:rPr lang="en-US" sz="900" dirty="0" smtClean="0">
                <a:solidFill>
                  <a:srgbClr val="7F7F7F"/>
                </a:solidFill>
              </a:rPr>
              <a:t> street </a:t>
            </a:r>
          </a:p>
          <a:p>
            <a:r>
              <a:rPr lang="en-US" sz="900" dirty="0" smtClean="0">
                <a:solidFill>
                  <a:srgbClr val="7F7F7F"/>
                </a:solidFill>
              </a:rPr>
              <a:t>London EC2A 4BX</a:t>
            </a:r>
          </a:p>
          <a:p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0398" y="3401483"/>
            <a:ext cx="2201333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30398" y="4063999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15519" y="4505062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Attendees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50167" y="1151265"/>
            <a:ext cx="2201333" cy="170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ANGELHACK SPRING 2014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 descr="Macintosh HD:Users:MissLaure:Desktop:Hackathon:MapSalvationJane-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95" y="2780340"/>
            <a:ext cx="2105005" cy="145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42" y="3047123"/>
            <a:ext cx="103392" cy="204871"/>
          </a:xfrm>
          <a:prstGeom prst="rect">
            <a:avLst/>
          </a:prstGeom>
        </p:spPr>
      </p:pic>
      <p:pic>
        <p:nvPicPr>
          <p:cNvPr id="26" name="Picture 25" descr="angelh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9" y="3684072"/>
            <a:ext cx="180277" cy="177677"/>
          </a:xfrm>
          <a:prstGeom prst="rect">
            <a:avLst/>
          </a:prstGeom>
        </p:spPr>
      </p:pic>
      <p:pic>
        <p:nvPicPr>
          <p:cNvPr id="27" name="Picture 26" descr="IMG_219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24" y="3502994"/>
            <a:ext cx="107182" cy="181078"/>
          </a:xfrm>
          <a:prstGeom prst="rect">
            <a:avLst/>
          </a:prstGeom>
        </p:spPr>
      </p:pic>
      <p:pic>
        <p:nvPicPr>
          <p:cNvPr id="28" name="Picture 27" descr="IMG_219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67" y="3526939"/>
            <a:ext cx="83456" cy="19205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65" y="4773121"/>
            <a:ext cx="103392" cy="204871"/>
          </a:xfrm>
          <a:prstGeom prst="rect">
            <a:avLst/>
          </a:prstGeom>
        </p:spPr>
      </p:pic>
      <p:pic>
        <p:nvPicPr>
          <p:cNvPr id="30" name="Picture 29" descr="IMG_219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35" y="5215944"/>
            <a:ext cx="107182" cy="181078"/>
          </a:xfrm>
          <a:prstGeom prst="rect">
            <a:avLst/>
          </a:prstGeom>
        </p:spPr>
      </p:pic>
      <p:pic>
        <p:nvPicPr>
          <p:cNvPr id="31" name="Picture 30" descr="IMG_219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35" y="5001785"/>
            <a:ext cx="83456" cy="19205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899775" y="4792746"/>
            <a:ext cx="1817077" cy="55281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sz="900" dirty="0" smtClean="0">
                <a:solidFill>
                  <a:srgbClr val="7F7F7F"/>
                </a:solidFill>
              </a:rPr>
              <a:t>Linda</a:t>
            </a:r>
          </a:p>
          <a:p>
            <a:pPr>
              <a:lnSpc>
                <a:spcPct val="70000"/>
              </a:lnSpc>
            </a:pP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900" dirty="0" err="1" smtClean="0">
                <a:solidFill>
                  <a:srgbClr val="7F7F7F"/>
                </a:solidFill>
              </a:rPr>
              <a:t>Yemi</a:t>
            </a: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endParaRPr lang="en-US" sz="900" dirty="0" smtClean="0">
              <a:solidFill>
                <a:srgbClr val="7F7F7F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900" dirty="0" smtClean="0">
                <a:solidFill>
                  <a:srgbClr val="7F7F7F"/>
                </a:solidFill>
              </a:rPr>
              <a:t>Adam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2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5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86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98</Words>
  <Application>Microsoft Macintosh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Andrieux</dc:creator>
  <cp:lastModifiedBy>Laure Andrieux</cp:lastModifiedBy>
  <cp:revision>15</cp:revision>
  <dcterms:created xsi:type="dcterms:W3CDTF">2014-06-14T16:21:48Z</dcterms:created>
  <dcterms:modified xsi:type="dcterms:W3CDTF">2014-06-14T19:36:41Z</dcterms:modified>
</cp:coreProperties>
</file>