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/>
    <p:restoredTop sz="85108" autoAdjust="0"/>
  </p:normalViewPr>
  <p:slideViewPr>
    <p:cSldViewPr snapToGrid="0" snapToObjects="1">
      <p:cViewPr varScale="1">
        <p:scale>
          <a:sx n="150" d="100"/>
          <a:sy n="150" d="100"/>
        </p:scale>
        <p:origin x="17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D25D7F-E941-AF74-022D-52B32CBEF2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 dirty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664D9-1DA0-5168-9A8D-771710B988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FEEFE2B9-0243-F04C-ABB0-1AC309F9828E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A562BD-0BB4-A99D-49CB-A2D63527C8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86C5FA-CA57-E4B7-A02C-98CDD42B2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9C91-6317-5F9B-843A-487B482683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 dirty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8579-088D-56AE-BECF-C15451EAC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8825EA5-97E5-294C-A352-9E78AB7C28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3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5AACB34A-81E3-04AD-6FF1-534433319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38CD1ADD-D49D-BEFB-C101-0412F6BFD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80BA5FB5-96CB-D4AE-9E35-D1AA33837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7E18DB-BAC7-AE45-9C21-D1E37ECCB8E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anchor="b"/>
          <a:lstStyle>
            <a:lvl1pPr algn="ctr">
              <a:defRPr b="1" i="0">
                <a:latin typeface="Trade Gothic LT Std Bold Conden" pitchFamily="2" charset="0"/>
                <a:cs typeface="Futur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Trade Gothic LT Std Condensed N" pitchFamily="2" charset="0"/>
                <a:cs typeface="Futura Heavy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8D10-98F7-B5B7-CBB0-9229EFD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7B2D0-FAC3-ED48-8FB3-6F0CA169AD51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375D-FD91-5385-AD88-51F52CA2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4ADF-3B53-8276-669E-309BDBFC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506FF-D2BA-6D4A-BA75-D6B691422F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06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A56E-D1A9-130C-7D69-06E1045E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A68E-02E6-4C49-B626-8BF38DD9A961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973E-41D7-5218-40F8-484ADD0A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FD4B-18D7-BDFC-A9E8-C242BFAD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87B45-65D3-6D4D-AF9D-FED3E2078B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5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0897-F2F3-4BCB-34AF-F8422C23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1B93-1A98-F941-88E2-24C194D64E85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8CE4-5E7B-3A20-84BE-FD6EA2D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9E36-B978-5583-E417-72EB7997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1807D-E556-0445-B466-A2B795162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63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23BB4E-3F25-1CEF-563E-4C590890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42382-8903-DA43-B021-99A3A3964513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C55E05-BF4D-0890-CFA9-D5956B45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EE8922-EA62-A535-0406-A6F2B93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C6428-791D-264A-A58F-B6A24815F2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19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7EE8B5-1A33-7544-4EAE-87DD9E2D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78D8E-AD01-7740-AD27-EE374FCDBD0C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CEE040-8054-6445-719E-B0858AC0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67B41E-0E2F-F95C-4725-85A683BE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75FF4-D7EC-0D44-9598-4EE566AA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34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DB52218-DBF1-BD1D-D587-B48F671B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B0ECF-C96F-844B-814C-651C8E87B0CA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7799A49-68E9-16D1-A633-5ADBC54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611CA3-EA27-9509-7476-BBAA620F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3E3D3-E434-4C4F-A4C9-228D3EE80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1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4A8FD53-A292-022D-133D-7F1D4030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FA80A-EE52-4541-BD1F-1A26B01F51B1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F5E0B5-CEC4-1D2F-29C0-FA9DBBE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F89609-8274-4171-50A7-218D0150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57AB3-8734-994E-8AF4-235C22ACD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3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5610B55-9730-D6B8-8F42-D24BF9C009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34BEA1-CCB7-D3E9-7E3B-939ED54B34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37D5-77B3-1338-6B10-14B81ED7E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Arial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9BBA2C61-272F-DB4F-B476-A8C53F609B3E}" type="datetime1">
              <a:rPr lang="en-US"/>
              <a:pPr>
                <a:defRPr/>
              </a:pPr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A8EA-C0CC-1550-E097-D510A2725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3CDA-86E7-B596-9144-3F5D68A2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A10898EF-9FF5-B047-8A67-A6059C02A9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Trade Gothic LT Std Bold Conden" pitchFamily="2" charset="0"/>
          <a:ea typeface="ＭＳ Ｐゴシック" pitchFamily="23" charset="-128"/>
          <a:cs typeface="Trade Gothic LT Std Bold Conden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ade Gothic LT Std Bold Conden"/>
          <a:ea typeface="ＭＳ Ｐゴシック" pitchFamily="23" charset="-128"/>
          <a:cs typeface="Trade Gothic LT Std Bold Conden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ade Gothic LT Std Bold Conden"/>
          <a:ea typeface="ＭＳ Ｐゴシック" pitchFamily="23" charset="-128"/>
          <a:cs typeface="Trade Gothic LT Std Bold Conden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ade Gothic LT Std Bold Conden"/>
          <a:ea typeface="ＭＳ Ｐゴシック" pitchFamily="23" charset="-128"/>
          <a:cs typeface="Trade Gothic LT Std Bold Conden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ade Gothic LT Std Bold Conden"/>
          <a:ea typeface="ＭＳ Ｐゴシック" pitchFamily="23" charset="-128"/>
          <a:cs typeface="Trade Gothic LT Std Bold Conden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Trebuchet MS" pitchFamily="23" charset="0"/>
          <a:ea typeface="ＭＳ Ｐゴシック" pitchFamily="23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Trebuchet MS" pitchFamily="23" charset="0"/>
          <a:ea typeface="ＭＳ Ｐゴシック" pitchFamily="23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Trebuchet MS" pitchFamily="23" charset="0"/>
          <a:ea typeface="ＭＳ Ｐゴシック" pitchFamily="23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Trebuchet MS" pitchFamily="23" charset="0"/>
          <a:ea typeface="ＭＳ Ｐゴシック" pitchFamily="23" charset="-128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Trade Gothic LT Std Bold Conden" pitchFamily="2" charset="0"/>
          <a:ea typeface="ＭＳ Ｐゴシック" pitchFamily="23" charset="-128"/>
          <a:cs typeface="Trade Gothic LT Std Bold Conden" pitchFamily="2" charset="0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Trade Gothic LT Std Condensed N" pitchFamily="2" charset="0"/>
          <a:ea typeface="ＭＳ Ｐゴシック" pitchFamily="23" charset="-128"/>
          <a:cs typeface="Trade Gothic LT Std Condensed N" pitchFamily="2" charset="0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ade Gothic LT Std Condensed N" pitchFamily="2" charset="0"/>
          <a:ea typeface="ＭＳ Ｐゴシック" pitchFamily="23" charset="-128"/>
          <a:cs typeface="Trade Gothic LT Std Condensed N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Trade Gothic LT Std Condensed N" pitchFamily="2" charset="0"/>
          <a:ea typeface="ＭＳ Ｐゴシック" pitchFamily="23" charset="-128"/>
          <a:cs typeface="Trade Gothic LT Std Condensed N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Trade Gothic LT Std Condensed N" pitchFamily="2" charset="0"/>
          <a:ea typeface="ＭＳ Ｐゴシック" pitchFamily="23" charset="-128"/>
          <a:cs typeface="Trade Gothic LT Std Condensed N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BCC23EA-17D0-9E6A-BC96-3DBF36991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en-US" sz="4400" dirty="0">
                <a:latin typeface="Trade Gothic LT Std Bold Conden"/>
                <a:ea typeface="ＭＳ Ｐゴシック" panose="020B0600070205080204" pitchFamily="34" charset="-128"/>
                <a:cs typeface="Futura Medium" panose="020B0602020204020303" pitchFamily="34" charset="-79"/>
              </a:rPr>
              <a:t>BUS421 – Marketing Research</a:t>
            </a:r>
            <a:br>
              <a:rPr lang="en-US" altLang="en-US" sz="4400" dirty="0">
                <a:latin typeface="Trade Gothic LT Std Bold Conden"/>
                <a:ea typeface="ＭＳ Ｐゴシック" panose="020B0600070205080204" pitchFamily="34" charset="-128"/>
                <a:cs typeface="Futura Medium" panose="020B0602020204020303" pitchFamily="34" charset="-79"/>
              </a:rPr>
            </a:br>
            <a:r>
              <a:rPr lang="en-US" altLang="en-US" sz="4400" dirty="0">
                <a:latin typeface="Trade Gothic LT Std Bold Conden"/>
                <a:ea typeface="ＭＳ Ｐゴシック" panose="020B0600070205080204" pitchFamily="34" charset="-128"/>
                <a:cs typeface="Futura Medium" panose="020B0602020204020303" pitchFamily="34" charset="-79"/>
              </a:rPr>
              <a:t>Assignment: Pricing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E1A0-2062-EFF2-347B-74F51F8A6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Nicholas Feng Schaefer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290C9CF-7C5A-BCE2-58B3-9E950128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Trade Gothic LT Std Bold Conden"/>
                <a:ea typeface="ＭＳ Ｐゴシック" panose="020B0600070205080204" pitchFamily="34" charset="-128"/>
                <a:cs typeface="Futura Medium" panose="020B0602020204020303" pitchFamily="34" charset="-79"/>
              </a:rPr>
              <a:t>Gabor Granger – Demand Curve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159FDDA4-8324-D8D3-C75C-A858A5A5E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F033-95CC-2814-A70E-2EAD9C82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21" y="1087702"/>
            <a:ext cx="6031958" cy="3272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F83D-ACF3-8D77-0A68-D55EA734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Gabor Granger – Revenue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1F3DD-0BD9-1B6F-5EEF-CD7F8E8D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6" y="936303"/>
            <a:ext cx="6028267" cy="32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8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6C4D-6C6C-C8CC-F796-EFAD8E94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Gabor Granger – Optimal Price and Revenue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ECE30E32-9DAD-AEA9-669E-2D7320C2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767" y="1305453"/>
            <a:ext cx="4279900" cy="23511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F11BA-5E57-BF61-1530-F22960A39EAE}"/>
              </a:ext>
            </a:extLst>
          </p:cNvPr>
          <p:cNvSpPr txBox="1"/>
          <p:nvPr/>
        </p:nvSpPr>
        <p:spPr>
          <a:xfrm>
            <a:off x="880533" y="1305453"/>
            <a:ext cx="2760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Both, the table and the revenue curve, show that at a price point of $4 the product will maximize revenue at $76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Optimal price: $4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Maximum revenue: $76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a sample of 25 people</a:t>
            </a:r>
          </a:p>
        </p:txBody>
      </p:sp>
    </p:spTree>
    <p:extLst>
      <p:ext uri="{BB962C8B-B14F-4D97-AF65-F5344CB8AC3E}">
        <p14:creationId xmlns:p14="http://schemas.microsoft.com/office/powerpoint/2010/main" val="42405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3A5E-0CBA-87C1-AAFE-91F62DFD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Van </a:t>
            </a:r>
            <a:r>
              <a:rPr lang="en-US" dirty="0" err="1"/>
              <a:t>Westendorp</a:t>
            </a:r>
            <a:r>
              <a:rPr lang="en-US" dirty="0"/>
              <a:t> – Plot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13EED49-C971-541D-4E30-9263E10A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80" y="1019175"/>
            <a:ext cx="468404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5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3C88-FFEF-FE9E-205F-C01E4F0F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Van </a:t>
            </a:r>
            <a:r>
              <a:rPr lang="en-US" sz="3600" dirty="0" err="1"/>
              <a:t>Westendorp</a:t>
            </a:r>
            <a:r>
              <a:rPr lang="en-US" sz="3600" dirty="0"/>
              <a:t> – Acceptable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E769-AD76-1210-E46B-4FFE7F60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Acceptable price range:</a:t>
            </a:r>
          </a:p>
          <a:p>
            <a:pPr lvl="1"/>
            <a:r>
              <a:rPr lang="en-US" dirty="0"/>
              <a:t>Lower bound: Intersection of “Too cheap” and “Expensive” demand curves</a:t>
            </a:r>
          </a:p>
          <a:p>
            <a:pPr lvl="1"/>
            <a:r>
              <a:rPr lang="en-US" dirty="0"/>
              <a:t>Upper bound: Intersection of “Too expensive” and “Cheap” demand curves</a:t>
            </a:r>
          </a:p>
          <a:p>
            <a:r>
              <a:rPr lang="en-US" dirty="0"/>
              <a:t>In this case:</a:t>
            </a:r>
          </a:p>
          <a:p>
            <a:pPr lvl="1"/>
            <a:r>
              <a:rPr lang="en-US" dirty="0"/>
              <a:t>Lower bound: $25.3</a:t>
            </a:r>
          </a:p>
          <a:p>
            <a:pPr lvl="1"/>
            <a:r>
              <a:rPr lang="en-US" dirty="0"/>
              <a:t>Upper bound: $52.6</a:t>
            </a:r>
          </a:p>
        </p:txBody>
      </p:sp>
    </p:spTree>
    <p:extLst>
      <p:ext uri="{BB962C8B-B14F-4D97-AF65-F5344CB8AC3E}">
        <p14:creationId xmlns:p14="http://schemas.microsoft.com/office/powerpoint/2010/main" val="211467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1168-3D9C-EC81-AB64-5B18267C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Van </a:t>
            </a:r>
            <a:r>
              <a:rPr lang="en-US" sz="4000" dirty="0" err="1"/>
              <a:t>Westendorp</a:t>
            </a:r>
            <a:r>
              <a:rPr lang="en-US" sz="4000" dirty="0"/>
              <a:t> – Optimal Price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13F8-1BB8-7A9B-CB54-6697BAD3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price:</a:t>
            </a:r>
          </a:p>
          <a:p>
            <a:pPr lvl="1"/>
            <a:r>
              <a:rPr lang="en-US" dirty="0"/>
              <a:t>Intersection of “Too cheap” and “Too expensive” demand curves</a:t>
            </a:r>
          </a:p>
          <a:p>
            <a:pPr lvl="1"/>
            <a:r>
              <a:rPr lang="en-US" dirty="0"/>
              <a:t>The same amount think a product is too cheap and too expensive at this point</a:t>
            </a:r>
          </a:p>
          <a:p>
            <a:r>
              <a:rPr lang="en-US" dirty="0"/>
              <a:t>In this case:</a:t>
            </a:r>
          </a:p>
          <a:p>
            <a:pPr lvl="1"/>
            <a:r>
              <a:rPr lang="en-US" dirty="0"/>
              <a:t>Optimal price is at $32.7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3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18427235 Revise CSUMB PPT Template 02 20" id="{EE91AAFF-D2E9-6242-B06C-73933318B573}" vid="{B107ECF5-6480-B745-A90C-69C30C5056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175</Words>
  <Application>Microsoft Macintosh PowerPoint</Application>
  <PresentationFormat>On-screen Show (16:9)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ＭＳ Ｐゴシック</vt:lpstr>
      <vt:lpstr>Trade Gothic LT Std Bold Conden</vt:lpstr>
      <vt:lpstr>Trade Gothic LT Std Condensed N</vt:lpstr>
      <vt:lpstr>Calibri</vt:lpstr>
      <vt:lpstr>Futura Medium</vt:lpstr>
      <vt:lpstr>Futura Heavy</vt:lpstr>
      <vt:lpstr>Office Theme</vt:lpstr>
      <vt:lpstr>BUS421 – Marketing Research Assignment: Pricing Model</vt:lpstr>
      <vt:lpstr>Gabor Granger – Demand Curve</vt:lpstr>
      <vt:lpstr>Gabor Granger – Revenue Curve</vt:lpstr>
      <vt:lpstr>Gabor Granger – Optimal Price and Revenue</vt:lpstr>
      <vt:lpstr>Van Westendorp – Plot</vt:lpstr>
      <vt:lpstr>Van Westendorp – Acceptable Price</vt:lpstr>
      <vt:lpstr>Van Westendorp – Optimal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Olivera</dc:creator>
  <cp:lastModifiedBy>Nicholas Feng Schaefer</cp:lastModifiedBy>
  <cp:revision>5</cp:revision>
  <cp:lastPrinted>2012-10-04T20:49:12Z</cp:lastPrinted>
  <dcterms:created xsi:type="dcterms:W3CDTF">2020-06-22T20:54:23Z</dcterms:created>
  <dcterms:modified xsi:type="dcterms:W3CDTF">2023-02-10T03:31:13Z</dcterms:modified>
</cp:coreProperties>
</file>