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BA80-F0A2-7FA5-F1F2-1E3F670A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11310-BFEF-3332-3E77-656AAFD9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A521-5101-291C-9A23-38A6563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94F6-B082-01CD-2283-5F878B1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CC23-43A2-C9D4-CE5A-F70F7E5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7A8A-40E3-5F42-2697-0888DE96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8E32-A728-CCFB-56CB-529262E5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6D45-97AC-47F8-4BBF-28B3B407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24CD-FA30-C5EA-65FC-D82C7D91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22CE-09F0-F9C3-F053-FF14F63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8A6BC-559E-A8B1-970F-2F961AE09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E22F8-6235-EAF3-3FA2-99DAC3C6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004C-627B-5712-F293-9BFF2121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3B83-D9FC-4D79-128C-4523F616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DF16-2D58-9B2A-0B49-015B6C3A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CAA9-E6D6-3FFD-FC82-AA61062B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647D-68F2-319C-2779-7E422608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3543-277D-612F-0EF8-4BEE2CF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0F13-8C09-201F-39A2-8778E9B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F1B3-0E47-11DC-D378-34B5D4D2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2399-0165-56C1-C4D8-FFB329E9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9F1B-3D40-AFCE-D006-2F670834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D7A3-BCF0-F7E3-CC2C-4F87108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AC0B-D3FA-4F38-1D65-A848D7E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B883-CFCA-B1D1-040A-DFEAC6DA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C901-9A07-3C14-8511-843D1F7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4239-7C4B-DA4F-7ADB-A0C0BBC83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4AC9-389F-BA39-E95B-3BFBE440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A01CC-E4B6-68CC-72D3-6ACEFB6D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B1E40-C680-000F-4117-338AE5F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01965-4ABE-4E97-D877-42C7797A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9859-EB5B-BA56-E7E7-8EE74FF7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93F1B-CD57-E1D5-B4EE-E09CAD5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56DD-E151-F16B-904B-11970FA4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60C78-F82C-9DBE-6773-0DA1056DE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23D92-BD33-C416-509A-1318BF2AC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C0992-E0E3-CA05-519E-D8C24174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3F791-906E-CDB9-B6B3-6E1DB86E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5D430-D1C1-B687-84B8-92368CB5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613A-1D9F-1F4B-526F-D69C6249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C1618-1DCA-FE51-D9CD-C331D121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EE2FD-114C-9A8E-B7D2-B059337B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CBD03-F457-6E3A-97FA-544372E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DD4D2-74D8-3475-C753-90F30223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7AA2F-6F11-10C7-899D-43B9B36D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D669-1896-A4F4-5447-1058E96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DDD4-CFFA-3B59-D5FC-A976BE1E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5316-DF1B-B812-4F2F-5C18F952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21871-C61D-930A-20DF-5FC1F9B3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F473-5C48-3EC8-449A-F7BCF32E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A6D6F-DBD7-95ED-09A8-F4867651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C404-C5DE-02AE-BFB7-F020EE3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1D6-EDE6-A963-9A44-D61B0EAA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F87EC-9A00-929E-718F-A2D3B8E6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FAC4-D2A5-4C09-28A4-E4D3A98B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23636-58AB-49F7-D4C4-FFEDD364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B2B2-D18A-F312-9FA8-EAA4843A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A62B-9A0C-C777-5ED3-F2635C66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078F4-9B69-9D54-590E-B983F05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B981-5169-4590-DBFB-761971E6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07CC-A79B-F4AF-2C3F-970EC0E8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03257-0A6F-4E48-8AFE-003D02CC448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CAF3-8B40-1112-D038-D76E82E59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0AF4-F8B3-79BD-C053-28B3EE11D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FA698-190C-494D-9080-C9D2AB16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2EBC0-5733-BDBB-3979-0E0F302F2894}"/>
              </a:ext>
            </a:extLst>
          </p:cNvPr>
          <p:cNvSpPr txBox="1"/>
          <p:nvPr/>
        </p:nvSpPr>
        <p:spPr>
          <a:xfrm>
            <a:off x="4283228" y="210207"/>
            <a:ext cx="3625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Sign Up for Classes Diagram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7A4D92-5440-8F1C-ABF9-DC543E3437AD}"/>
              </a:ext>
            </a:extLst>
          </p:cNvPr>
          <p:cNvSpPr/>
          <p:nvPr/>
        </p:nvSpPr>
        <p:spPr>
          <a:xfrm>
            <a:off x="136634" y="1410435"/>
            <a:ext cx="2879834" cy="1238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Student Signed Up for Class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EB821F-A7D8-E26D-E016-93F38B066F4F}"/>
              </a:ext>
            </a:extLst>
          </p:cNvPr>
          <p:cNvSpPr/>
          <p:nvPr/>
        </p:nvSpPr>
        <p:spPr>
          <a:xfrm>
            <a:off x="3132082" y="1251753"/>
            <a:ext cx="2879834" cy="154399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 Queue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42617E1-278A-C760-CD0C-2EB1136B4A84}"/>
              </a:ext>
            </a:extLst>
          </p:cNvPr>
          <p:cNvSpPr/>
          <p:nvPr/>
        </p:nvSpPr>
        <p:spPr>
          <a:xfrm>
            <a:off x="6127530" y="1331093"/>
            <a:ext cx="3489435" cy="13853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Counselor Clicks button to auto-organize classes 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37C9B9C-780F-A64C-DB2B-3D113FA7ED38}"/>
              </a:ext>
            </a:extLst>
          </p:cNvPr>
          <p:cNvSpPr/>
          <p:nvPr/>
        </p:nvSpPr>
        <p:spPr>
          <a:xfrm>
            <a:off x="10205544" y="2612291"/>
            <a:ext cx="1261241" cy="2447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0F51A-C1E9-75A1-C233-BB35A79B6DFC}"/>
              </a:ext>
            </a:extLst>
          </p:cNvPr>
          <p:cNvSpPr txBox="1"/>
          <p:nvPr/>
        </p:nvSpPr>
        <p:spPr>
          <a:xfrm>
            <a:off x="9674770" y="1380953"/>
            <a:ext cx="232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sends request to firebase to run auto-organize function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5BE9A37-198E-2CF0-EC78-32D457770E39}"/>
              </a:ext>
            </a:extLst>
          </p:cNvPr>
          <p:cNvSpPr/>
          <p:nvPr/>
        </p:nvSpPr>
        <p:spPr>
          <a:xfrm>
            <a:off x="9816660" y="5090529"/>
            <a:ext cx="2060030" cy="16565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Backend Function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3435EB9D-C3BC-E0ED-C552-5DF7C9CDB238}"/>
              </a:ext>
            </a:extLst>
          </p:cNvPr>
          <p:cNvSpPr/>
          <p:nvPr/>
        </p:nvSpPr>
        <p:spPr>
          <a:xfrm>
            <a:off x="5738648" y="4624552"/>
            <a:ext cx="3878317" cy="19738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function assigns students to sectionBuckets and classMembers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BA4DC01-3E4D-F05B-CF2A-5D9ED65EBD0F}"/>
              </a:ext>
            </a:extLst>
          </p:cNvPr>
          <p:cNvSpPr/>
          <p:nvPr/>
        </p:nvSpPr>
        <p:spPr>
          <a:xfrm>
            <a:off x="3478923" y="3433939"/>
            <a:ext cx="2060030" cy="16565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Members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96A890-39F3-E790-A746-78F339FCCF9A}"/>
              </a:ext>
            </a:extLst>
          </p:cNvPr>
          <p:cNvSpPr/>
          <p:nvPr/>
        </p:nvSpPr>
        <p:spPr>
          <a:xfrm>
            <a:off x="3478923" y="5179363"/>
            <a:ext cx="2060030" cy="16565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Buckets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CB423BCC-499D-A5F8-FD26-C3D6E7A2699B}"/>
              </a:ext>
            </a:extLst>
          </p:cNvPr>
          <p:cNvSpPr/>
          <p:nvPr/>
        </p:nvSpPr>
        <p:spPr>
          <a:xfrm>
            <a:off x="47822" y="4099035"/>
            <a:ext cx="3084259" cy="23332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is able to read the classMembers and sectionBuckets</a:t>
            </a:r>
          </a:p>
        </p:txBody>
      </p:sp>
    </p:spTree>
    <p:extLst>
      <p:ext uri="{BB962C8B-B14F-4D97-AF65-F5344CB8AC3E}">
        <p14:creationId xmlns:p14="http://schemas.microsoft.com/office/powerpoint/2010/main" val="393330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Perkins, Nathan T</dc:creator>
  <cp:lastModifiedBy>Perkins, Nathan T</cp:lastModifiedBy>
  <cp:revision>2</cp:revision>
  <dcterms:created xsi:type="dcterms:W3CDTF">2024-11-26T20:18:59Z</dcterms:created>
  <dcterms:modified xsi:type="dcterms:W3CDTF">2024-11-26T20:30:08Z</dcterms:modified>
</cp:coreProperties>
</file>