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s Selen" initials="MS" lastIdx="1" clrIdx="0">
    <p:extLst>
      <p:ext uri="{19B8F6BF-5375-455C-9EA6-DF929625EA0E}">
        <p15:presenceInfo xmlns:p15="http://schemas.microsoft.com/office/powerpoint/2012/main" userId="2288025b29f1d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1"/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217" d="100"/>
          <a:sy n="217" d="100"/>
        </p:scale>
        <p:origin x="78" y="-5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11:30:40.69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8711012" y="4462420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8711012" y="4462419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2295820" y="5866351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2684731" y="5844540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7BB2BF16-ABCA-4623-B57E-FE80812F5E21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912A9-A171-49FD-8498-890982219ABE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51659428-53F3-42E9-BC80-7037A9E93A1D}"/>
              </a:ext>
            </a:extLst>
          </p:cNvPr>
          <p:cNvSpPr/>
          <p:nvPr/>
        </p:nvSpPr>
        <p:spPr>
          <a:xfrm>
            <a:off x="1186052" y="595823"/>
            <a:ext cx="353147" cy="140522"/>
          </a:xfrm>
          <a:prstGeom prst="downArrow">
            <a:avLst>
              <a:gd name="adj1" fmla="val 59009"/>
              <a:gd name="adj2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68C98D0-4109-426F-B7F0-F99522661337}"/>
              </a:ext>
            </a:extLst>
          </p:cNvPr>
          <p:cNvSpPr txBox="1"/>
          <p:nvPr/>
        </p:nvSpPr>
        <p:spPr>
          <a:xfrm>
            <a:off x="1030968" y="305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D672A-5A71-40E4-B597-0C8CF2DA04CD}"/>
              </a:ext>
            </a:extLst>
          </p:cNvPr>
          <p:cNvGrpSpPr/>
          <p:nvPr/>
        </p:nvGrpSpPr>
        <p:grpSpPr>
          <a:xfrm>
            <a:off x="1733895" y="4229967"/>
            <a:ext cx="1066775" cy="1052982"/>
            <a:chOff x="1718273" y="5514607"/>
            <a:chExt cx="1066775" cy="1052982"/>
          </a:xfrm>
        </p:grpSpPr>
        <p:pic>
          <p:nvPicPr>
            <p:cNvPr id="218" name="Picture 217" descr="A close-up of a lemon&#10;&#10;Description automatically generated with medium confidence">
              <a:extLst>
                <a:ext uri="{FF2B5EF4-FFF2-40B4-BE49-F238E27FC236}">
                  <a16:creationId xmlns:a16="http://schemas.microsoft.com/office/drawing/2014/main" id="{748C37F0-B40E-495E-9231-8CE476E8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43" y="5522984"/>
              <a:ext cx="1044605" cy="1044605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797DB16-D2CB-4FEB-A071-4AD0BCCDE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273" y="5514607"/>
              <a:ext cx="1052982" cy="1052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47EA395-93B4-4BFF-8646-2E06D48968B0}"/>
              </a:ext>
            </a:extLst>
          </p:cNvPr>
          <p:cNvSpPr>
            <a:spLocks noChangeAspect="1"/>
          </p:cNvSpPr>
          <p:nvPr/>
        </p:nvSpPr>
        <p:spPr>
          <a:xfrm>
            <a:off x="562580" y="4236859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878EA071-BA93-458C-A70F-871C1A4CF2A4}"/>
              </a:ext>
            </a:extLst>
          </p:cNvPr>
          <p:cNvSpPr/>
          <p:nvPr/>
        </p:nvSpPr>
        <p:spPr>
          <a:xfrm>
            <a:off x="621069" y="4974590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23E155-7616-413B-8575-8907B414C07D}"/>
              </a:ext>
            </a:extLst>
          </p:cNvPr>
          <p:cNvCxnSpPr/>
          <p:nvPr/>
        </p:nvCxnSpPr>
        <p:spPr>
          <a:xfrm>
            <a:off x="852744" y="4601244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CFA4817-DE54-4B0E-BD37-691EC29EE38D}"/>
              </a:ext>
            </a:extLst>
          </p:cNvPr>
          <p:cNvCxnSpPr/>
          <p:nvPr/>
        </p:nvCxnSpPr>
        <p:spPr>
          <a:xfrm>
            <a:off x="1089071" y="4610506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rc 222">
            <a:extLst>
              <a:ext uri="{FF2B5EF4-FFF2-40B4-BE49-F238E27FC236}">
                <a16:creationId xmlns:a16="http://schemas.microsoft.com/office/drawing/2014/main" id="{B14F8EE0-9F34-450B-8A46-C735EB548A69}"/>
              </a:ext>
            </a:extLst>
          </p:cNvPr>
          <p:cNvSpPr/>
          <p:nvPr/>
        </p:nvSpPr>
        <p:spPr>
          <a:xfrm rot="10800000">
            <a:off x="615142" y="4029005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Table 104">
            <a:extLst>
              <a:ext uri="{FF2B5EF4-FFF2-40B4-BE49-F238E27FC236}">
                <a16:creationId xmlns:a16="http://schemas.microsoft.com/office/drawing/2014/main" id="{B6F577D4-3ABD-4805-A07C-1324ABF9F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14363"/>
              </p:ext>
            </p:extLst>
          </p:nvPr>
        </p:nvGraphicFramePr>
        <p:xfrm>
          <a:off x="10379195" y="3398231"/>
          <a:ext cx="124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47">
                  <a:extLst>
                    <a:ext uri="{9D8B030D-6E8A-4147-A177-3AD203B41FA5}">
                      <a16:colId xmlns:a16="http://schemas.microsoft.com/office/drawing/2014/main" val="89059301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4122902293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357424045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1073489684"/>
                    </a:ext>
                  </a:extLst>
                </a:gridCol>
              </a:tblGrid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2746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968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5929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9753"/>
                  </a:ext>
                </a:extLst>
              </a:tr>
            </a:tbl>
          </a:graphicData>
        </a:graphic>
      </p:graphicFrame>
      <p:sp>
        <p:nvSpPr>
          <p:cNvPr id="221" name="Arrow: Down 220">
            <a:extLst>
              <a:ext uri="{FF2B5EF4-FFF2-40B4-BE49-F238E27FC236}">
                <a16:creationId xmlns:a16="http://schemas.microsoft.com/office/drawing/2014/main" id="{7DDE6E4A-CA59-4C3E-BD2A-5503AC3FDD6B}"/>
              </a:ext>
            </a:extLst>
          </p:cNvPr>
          <p:cNvSpPr/>
          <p:nvPr/>
        </p:nvSpPr>
        <p:spPr>
          <a:xfrm>
            <a:off x="10785118" y="4027873"/>
            <a:ext cx="461539" cy="763625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18BD217-3A80-40ED-AD34-E2AFB184F73C}"/>
              </a:ext>
            </a:extLst>
          </p:cNvPr>
          <p:cNvSpPr>
            <a:spLocks noChangeAspect="1"/>
          </p:cNvSpPr>
          <p:nvPr/>
        </p:nvSpPr>
        <p:spPr>
          <a:xfrm>
            <a:off x="10346438" y="3352800"/>
            <a:ext cx="1314222" cy="154409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104">
            <a:extLst>
              <a:ext uri="{FF2B5EF4-FFF2-40B4-BE49-F238E27FC236}">
                <a16:creationId xmlns:a16="http://schemas.microsoft.com/office/drawing/2014/main" id="{A5A1C99C-2E2C-4D18-883A-A95A2A3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12699"/>
              </p:ext>
            </p:extLst>
          </p:nvPr>
        </p:nvGraphicFramePr>
        <p:xfrm>
          <a:off x="10379195" y="5136209"/>
          <a:ext cx="124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47">
                  <a:extLst>
                    <a:ext uri="{9D8B030D-6E8A-4147-A177-3AD203B41FA5}">
                      <a16:colId xmlns:a16="http://schemas.microsoft.com/office/drawing/2014/main" val="89059301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4122902293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357424045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1073489684"/>
                    </a:ext>
                  </a:extLst>
                </a:gridCol>
              </a:tblGrid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2746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968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5929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9753"/>
                  </a:ext>
                </a:extLst>
              </a:tr>
            </a:tbl>
          </a:graphicData>
        </a:graphic>
      </p:graphicFrame>
      <p:sp>
        <p:nvSpPr>
          <p:cNvPr id="227" name="Rectangle 226">
            <a:extLst>
              <a:ext uri="{FF2B5EF4-FFF2-40B4-BE49-F238E27FC236}">
                <a16:creationId xmlns:a16="http://schemas.microsoft.com/office/drawing/2014/main" id="{897504D0-3A46-42DA-8C35-02FDEB6205CC}"/>
              </a:ext>
            </a:extLst>
          </p:cNvPr>
          <p:cNvSpPr>
            <a:spLocks noChangeAspect="1"/>
          </p:cNvSpPr>
          <p:nvPr/>
        </p:nvSpPr>
        <p:spPr>
          <a:xfrm>
            <a:off x="10346438" y="5090778"/>
            <a:ext cx="1314222" cy="154409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734DF2A-2BB0-451A-9732-13D05637BFFC}"/>
              </a:ext>
            </a:extLst>
          </p:cNvPr>
          <p:cNvCxnSpPr/>
          <p:nvPr/>
        </p:nvCxnSpPr>
        <p:spPr>
          <a:xfrm>
            <a:off x="10688735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B51BD3A-9A99-4E93-A12A-C0C86ED8BC8D}"/>
              </a:ext>
            </a:extLst>
          </p:cNvPr>
          <p:cNvCxnSpPr/>
          <p:nvPr/>
        </p:nvCxnSpPr>
        <p:spPr>
          <a:xfrm>
            <a:off x="11007530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E709922-BA78-4363-96F6-B3820F759F23}"/>
              </a:ext>
            </a:extLst>
          </p:cNvPr>
          <p:cNvCxnSpPr/>
          <p:nvPr/>
        </p:nvCxnSpPr>
        <p:spPr>
          <a:xfrm>
            <a:off x="11316100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DA26ED-8848-421D-9606-7F2312930EBB}"/>
              </a:ext>
            </a:extLst>
          </p:cNvPr>
          <p:cNvCxnSpPr>
            <a:cxnSpLocks/>
          </p:cNvCxnSpPr>
          <p:nvPr/>
        </p:nvCxnSpPr>
        <p:spPr>
          <a:xfrm flipH="1">
            <a:off x="10343118" y="5534325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375E17-654C-4200-9041-09C84424BD72}"/>
              </a:ext>
            </a:extLst>
          </p:cNvPr>
          <p:cNvCxnSpPr>
            <a:cxnSpLocks/>
          </p:cNvCxnSpPr>
          <p:nvPr/>
        </p:nvCxnSpPr>
        <p:spPr>
          <a:xfrm flipH="1">
            <a:off x="10342942" y="5867400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1C9BB45-2DCA-4FA3-909D-A3D3C06BCB55}"/>
              </a:ext>
            </a:extLst>
          </p:cNvPr>
          <p:cNvCxnSpPr>
            <a:cxnSpLocks/>
          </p:cNvCxnSpPr>
          <p:nvPr/>
        </p:nvCxnSpPr>
        <p:spPr>
          <a:xfrm flipH="1">
            <a:off x="10344350" y="6229550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rrow: Down 225">
            <a:extLst>
              <a:ext uri="{FF2B5EF4-FFF2-40B4-BE49-F238E27FC236}">
                <a16:creationId xmlns:a16="http://schemas.microsoft.com/office/drawing/2014/main" id="{1B5FAFCA-EECE-4ED8-AA9D-50C9C242C1D7}"/>
              </a:ext>
            </a:extLst>
          </p:cNvPr>
          <p:cNvSpPr/>
          <p:nvPr/>
        </p:nvSpPr>
        <p:spPr>
          <a:xfrm>
            <a:off x="10619275" y="5421140"/>
            <a:ext cx="776509" cy="1081524"/>
          </a:xfrm>
          <a:prstGeom prst="downArrow">
            <a:avLst>
              <a:gd name="adj1" fmla="val 48157"/>
              <a:gd name="adj2" fmla="val 50497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7A2079EF-0A1C-4868-9E06-884FA6FCE2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03"/>
          <a:stretch/>
        </p:blipFill>
        <p:spPr>
          <a:xfrm>
            <a:off x="832834" y="5606887"/>
            <a:ext cx="390525" cy="394778"/>
          </a:xfrm>
          <a:prstGeom prst="rect">
            <a:avLst/>
          </a:prstGeom>
        </p:spPr>
      </p:pic>
      <p:sp>
        <p:nvSpPr>
          <p:cNvPr id="237" name="Oval 236">
            <a:extLst>
              <a:ext uri="{FF2B5EF4-FFF2-40B4-BE49-F238E27FC236}">
                <a16:creationId xmlns:a16="http://schemas.microsoft.com/office/drawing/2014/main" id="{49EC891B-8235-47FA-A857-29124D147C52}"/>
              </a:ext>
            </a:extLst>
          </p:cNvPr>
          <p:cNvSpPr/>
          <p:nvPr/>
        </p:nvSpPr>
        <p:spPr>
          <a:xfrm>
            <a:off x="862432" y="5639830"/>
            <a:ext cx="334542" cy="33454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A906853-BB80-4C64-9CAF-D07103DD4E2E}"/>
              </a:ext>
            </a:extLst>
          </p:cNvPr>
          <p:cNvSpPr txBox="1"/>
          <p:nvPr/>
        </p:nvSpPr>
        <p:spPr>
          <a:xfrm>
            <a:off x="842156" y="5579043"/>
            <a:ext cx="33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72</cp:revision>
  <dcterms:created xsi:type="dcterms:W3CDTF">2021-02-10T20:32:44Z</dcterms:created>
  <dcterms:modified xsi:type="dcterms:W3CDTF">2021-07-14T16:35:56Z</dcterms:modified>
</cp:coreProperties>
</file>