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FFFF99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67" d="100"/>
          <a:sy n="67" d="100"/>
        </p:scale>
        <p:origin x="639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499334" y="977701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61911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59838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038960" y="4412823"/>
            <a:ext cx="728625" cy="702450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1016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1016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883591" y="4229967"/>
            <a:ext cx="1052982" cy="105298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10136250" y="5019309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10136250" y="5019308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BA262071-35BB-4E33-A68E-EE426FA98F14}"/>
              </a:ext>
            </a:extLst>
          </p:cNvPr>
          <p:cNvSpPr/>
          <p:nvPr/>
        </p:nvSpPr>
        <p:spPr>
          <a:xfrm>
            <a:off x="3427028" y="5691053"/>
            <a:ext cx="260068" cy="250726"/>
          </a:xfrm>
          <a:prstGeom prst="arc">
            <a:avLst>
              <a:gd name="adj1" fmla="val 6527583"/>
              <a:gd name="adj2" fmla="val 3998025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C59B65A0-F298-4B3C-A10F-FFDC8D96A037}"/>
              </a:ext>
            </a:extLst>
          </p:cNvPr>
          <p:cNvSpPr/>
          <p:nvPr/>
        </p:nvSpPr>
        <p:spPr>
          <a:xfrm>
            <a:off x="3351835" y="5619027"/>
            <a:ext cx="409486" cy="394778"/>
          </a:xfrm>
          <a:prstGeom prst="arc">
            <a:avLst>
              <a:gd name="adj1" fmla="val 6504366"/>
              <a:gd name="adj2" fmla="val 4037979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FBF05CBB-3729-4E68-8077-06C780F9F691}"/>
              </a:ext>
            </a:extLst>
          </p:cNvPr>
          <p:cNvSpPr/>
          <p:nvPr/>
        </p:nvSpPr>
        <p:spPr>
          <a:xfrm>
            <a:off x="1900325" y="978374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B8526E-5CD9-4D74-B7D1-4ACFEA5D5049}"/>
              </a:ext>
            </a:extLst>
          </p:cNvPr>
          <p:cNvSpPr txBox="1"/>
          <p:nvPr/>
        </p:nvSpPr>
        <p:spPr>
          <a:xfrm>
            <a:off x="1800274" y="1013460"/>
            <a:ext cx="592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cs typeface="Aharoni" panose="02010803020104030203" pitchFamily="2" charset="-79"/>
              </a:rPr>
              <a:t>CSV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54D616-72D3-4797-97CD-9E25CE0EF9F1}"/>
              </a:ext>
            </a:extLst>
          </p:cNvPr>
          <p:cNvSpPr/>
          <p:nvPr/>
        </p:nvSpPr>
        <p:spPr>
          <a:xfrm>
            <a:off x="8001000" y="330086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8AED3F-6B2F-4997-B8D7-CA00B6519442}"/>
              </a:ext>
            </a:extLst>
          </p:cNvPr>
          <p:cNvSpPr>
            <a:spLocks noChangeAspect="1"/>
          </p:cNvSpPr>
          <p:nvPr/>
        </p:nvSpPr>
        <p:spPr>
          <a:xfrm>
            <a:off x="8082967" y="3487581"/>
            <a:ext cx="564299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5F59DAF1-E02D-4FBC-B0A6-26ACC2F1A589}"/>
              </a:ext>
            </a:extLst>
          </p:cNvPr>
          <p:cNvSpPr/>
          <p:nvPr/>
        </p:nvSpPr>
        <p:spPr>
          <a:xfrm rot="10800000">
            <a:off x="5421247" y="4531086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2CA2211-A9A1-42C7-94E2-9B8E099951C6}"/>
              </a:ext>
            </a:extLst>
          </p:cNvPr>
          <p:cNvSpPr/>
          <p:nvPr/>
        </p:nvSpPr>
        <p:spPr>
          <a:xfrm>
            <a:off x="5333583" y="4414830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0" name="Arc 189">
            <a:extLst>
              <a:ext uri="{FF2B5EF4-FFF2-40B4-BE49-F238E27FC236}">
                <a16:creationId xmlns:a16="http://schemas.microsoft.com/office/drawing/2014/main" id="{A1D73EE5-4D83-4075-81C8-7B9C52F8DBE4}"/>
              </a:ext>
            </a:extLst>
          </p:cNvPr>
          <p:cNvSpPr/>
          <p:nvPr/>
        </p:nvSpPr>
        <p:spPr>
          <a:xfrm rot="10800000">
            <a:off x="6283849" y="4558867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BDA23E-E55D-4CCB-8BD6-01F1AECBB2E8}"/>
              </a:ext>
            </a:extLst>
          </p:cNvPr>
          <p:cNvSpPr/>
          <p:nvPr/>
        </p:nvSpPr>
        <p:spPr>
          <a:xfrm>
            <a:off x="6207336" y="4442611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C799A45A-569F-4277-A289-4B49324A53DB}"/>
              </a:ext>
            </a:extLst>
          </p:cNvPr>
          <p:cNvSpPr/>
          <p:nvPr/>
        </p:nvSpPr>
        <p:spPr>
          <a:xfrm>
            <a:off x="814026" y="5112066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Arrow: Down 181">
            <a:extLst>
              <a:ext uri="{FF2B5EF4-FFF2-40B4-BE49-F238E27FC236}">
                <a16:creationId xmlns:a16="http://schemas.microsoft.com/office/drawing/2014/main" id="{C9A62C6C-610D-4F51-96CB-2FD514392397}"/>
              </a:ext>
            </a:extLst>
          </p:cNvPr>
          <p:cNvSpPr/>
          <p:nvPr/>
        </p:nvSpPr>
        <p:spPr>
          <a:xfrm rot="10800000">
            <a:off x="1202937" y="5090255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6067919-735F-432E-982A-3BE20E32B26D}"/>
              </a:ext>
            </a:extLst>
          </p:cNvPr>
          <p:cNvSpPr/>
          <p:nvPr/>
        </p:nvSpPr>
        <p:spPr>
          <a:xfrm>
            <a:off x="761488" y="3056715"/>
            <a:ext cx="1824614" cy="53031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2C868B2-EB78-46D9-9485-B8B1D4EB1735}"/>
              </a:ext>
            </a:extLst>
          </p:cNvPr>
          <p:cNvCxnSpPr>
            <a:cxnSpLocks/>
          </p:cNvCxnSpPr>
          <p:nvPr/>
        </p:nvCxnSpPr>
        <p:spPr>
          <a:xfrm flipV="1">
            <a:off x="1068817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B6757A9-2994-4D9F-BABC-A28633B75714}"/>
              </a:ext>
            </a:extLst>
          </p:cNvPr>
          <p:cNvCxnSpPr>
            <a:cxnSpLocks/>
          </p:cNvCxnSpPr>
          <p:nvPr/>
        </p:nvCxnSpPr>
        <p:spPr>
          <a:xfrm flipV="1">
            <a:off x="1376409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64389B5-168C-4AF6-A61F-FF61D03618EF}"/>
              </a:ext>
            </a:extLst>
          </p:cNvPr>
          <p:cNvCxnSpPr>
            <a:cxnSpLocks/>
          </p:cNvCxnSpPr>
          <p:nvPr/>
        </p:nvCxnSpPr>
        <p:spPr>
          <a:xfrm flipV="1">
            <a:off x="913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F98836F-5BD3-4269-9191-AA4586D3F072}"/>
              </a:ext>
            </a:extLst>
          </p:cNvPr>
          <p:cNvCxnSpPr>
            <a:cxnSpLocks/>
          </p:cNvCxnSpPr>
          <p:nvPr/>
        </p:nvCxnSpPr>
        <p:spPr>
          <a:xfrm flipV="1">
            <a:off x="12186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17062F8-A82F-4EE7-947A-B01988BE8265}"/>
              </a:ext>
            </a:extLst>
          </p:cNvPr>
          <p:cNvCxnSpPr>
            <a:cxnSpLocks/>
          </p:cNvCxnSpPr>
          <p:nvPr/>
        </p:nvCxnSpPr>
        <p:spPr>
          <a:xfrm flipV="1">
            <a:off x="16730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5731203-12BE-43C1-8CA1-12624F02168A}"/>
              </a:ext>
            </a:extLst>
          </p:cNvPr>
          <p:cNvCxnSpPr>
            <a:cxnSpLocks/>
          </p:cNvCxnSpPr>
          <p:nvPr/>
        </p:nvCxnSpPr>
        <p:spPr>
          <a:xfrm flipV="1">
            <a:off x="1980687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76C0B8-5016-4F71-931D-08C9A9E0DC95}"/>
              </a:ext>
            </a:extLst>
          </p:cNvPr>
          <p:cNvCxnSpPr>
            <a:cxnSpLocks/>
          </p:cNvCxnSpPr>
          <p:nvPr/>
        </p:nvCxnSpPr>
        <p:spPr>
          <a:xfrm flipV="1">
            <a:off x="15181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05F4A10-048F-4492-A011-27B4AFAFD7E3}"/>
              </a:ext>
            </a:extLst>
          </p:cNvPr>
          <p:cNvCxnSpPr>
            <a:cxnSpLocks/>
          </p:cNvCxnSpPr>
          <p:nvPr/>
        </p:nvCxnSpPr>
        <p:spPr>
          <a:xfrm flipV="1">
            <a:off x="18229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B5E1A33-16CD-42F5-A66D-669327260E0E}"/>
              </a:ext>
            </a:extLst>
          </p:cNvPr>
          <p:cNvCxnSpPr>
            <a:cxnSpLocks/>
          </p:cNvCxnSpPr>
          <p:nvPr/>
        </p:nvCxnSpPr>
        <p:spPr>
          <a:xfrm flipV="1">
            <a:off x="22826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6294D45-E833-4E00-B4F6-F3FE0E843397}"/>
              </a:ext>
            </a:extLst>
          </p:cNvPr>
          <p:cNvCxnSpPr>
            <a:cxnSpLocks/>
          </p:cNvCxnSpPr>
          <p:nvPr/>
        </p:nvCxnSpPr>
        <p:spPr>
          <a:xfrm flipV="1">
            <a:off x="21277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FF7114B-7A17-4FDF-B121-F055FF3F4272}"/>
              </a:ext>
            </a:extLst>
          </p:cNvPr>
          <p:cNvCxnSpPr>
            <a:cxnSpLocks/>
          </p:cNvCxnSpPr>
          <p:nvPr/>
        </p:nvCxnSpPr>
        <p:spPr>
          <a:xfrm flipV="1">
            <a:off x="2437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EE9F1B0-8901-43B1-B514-104A9862E9CA}"/>
              </a:ext>
            </a:extLst>
          </p:cNvPr>
          <p:cNvSpPr txBox="1"/>
          <p:nvPr/>
        </p:nvSpPr>
        <p:spPr>
          <a:xfrm>
            <a:off x="1223359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0E3655-0C38-443F-9399-E2AA72B20A2B}"/>
              </a:ext>
            </a:extLst>
          </p:cNvPr>
          <p:cNvSpPr txBox="1"/>
          <p:nvPr/>
        </p:nvSpPr>
        <p:spPr>
          <a:xfrm>
            <a:off x="1835166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27AEC1-A614-45DF-B295-C77AC3BAEEDA}"/>
              </a:ext>
            </a:extLst>
          </p:cNvPr>
          <p:cNvGrpSpPr/>
          <p:nvPr/>
        </p:nvGrpSpPr>
        <p:grpSpPr>
          <a:xfrm>
            <a:off x="5253725" y="5426064"/>
            <a:ext cx="915045" cy="915045"/>
            <a:chOff x="5028876" y="5333002"/>
            <a:chExt cx="915045" cy="91504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12E678A-0219-4649-9986-29C4FC59FE2A}"/>
                </a:ext>
              </a:extLst>
            </p:cNvPr>
            <p:cNvSpPr/>
            <p:nvPr/>
          </p:nvSpPr>
          <p:spPr>
            <a:xfrm>
              <a:off x="5159475" y="5464275"/>
              <a:ext cx="653850" cy="65385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8F056ED-50F8-46FF-8007-D86BD24893F7}"/>
                </a:ext>
              </a:extLst>
            </p:cNvPr>
            <p:cNvSpPr/>
            <p:nvPr/>
          </p:nvSpPr>
          <p:spPr>
            <a:xfrm>
              <a:off x="5315166" y="5619966"/>
              <a:ext cx="342468" cy="342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80A59B5-B786-4231-8EDA-52E5FCCB2BA7}"/>
                </a:ext>
              </a:extLst>
            </p:cNvPr>
            <p:cNvGrpSpPr/>
            <p:nvPr/>
          </p:nvGrpSpPr>
          <p:grpSpPr>
            <a:xfrm>
              <a:off x="5028876" y="5333002"/>
              <a:ext cx="915045" cy="915045"/>
              <a:chOff x="5028876" y="5333002"/>
              <a:chExt cx="915045" cy="915045"/>
            </a:xfrm>
            <a:solidFill>
              <a:srgbClr val="0000FF"/>
            </a:solidFill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2571ACA-2E63-4700-AC04-0F12E2DD199B}"/>
                  </a:ext>
                </a:extLst>
              </p:cNvPr>
              <p:cNvGrpSpPr/>
              <p:nvPr/>
            </p:nvGrpSpPr>
            <p:grpSpPr>
              <a:xfrm>
                <a:off x="5385563" y="5333002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52" name="Trapezoid 51">
                  <a:extLst>
                    <a:ext uri="{FF2B5EF4-FFF2-40B4-BE49-F238E27FC236}">
                      <a16:creationId xmlns:a16="http://schemas.microsoft.com/office/drawing/2014/main" id="{AD59B83D-4191-4563-9100-5DC37AD72942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B1AA136E-6848-4D27-A7EB-40F4967D0531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973CACA5-D180-45C2-B1C9-1F702C364AE5}"/>
                  </a:ext>
                </a:extLst>
              </p:cNvPr>
              <p:cNvGrpSpPr/>
              <p:nvPr/>
            </p:nvGrpSpPr>
            <p:grpSpPr>
              <a:xfrm rot="5400000">
                <a:off x="5385562" y="5333677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03" name="Trapezoid 202">
                  <a:extLst>
                    <a:ext uri="{FF2B5EF4-FFF2-40B4-BE49-F238E27FC236}">
                      <a16:creationId xmlns:a16="http://schemas.microsoft.com/office/drawing/2014/main" id="{4E6D94E7-8122-4463-851A-49C708F30424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:a16="http://schemas.microsoft.com/office/drawing/2014/main" id="{A8D8768C-EE40-4299-9BD9-BF8F30846762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5CCB1E-B9C9-476B-8AEC-BC0CBA803B30}"/>
                </a:ext>
              </a:extLst>
            </p:cNvPr>
            <p:cNvGrpSpPr/>
            <p:nvPr/>
          </p:nvGrpSpPr>
          <p:grpSpPr>
            <a:xfrm rot="2736054">
              <a:off x="5028876" y="5333002"/>
              <a:ext cx="915045" cy="915045"/>
              <a:chOff x="5028876" y="5333002"/>
              <a:chExt cx="915045" cy="915045"/>
            </a:xfrm>
            <a:solidFill>
              <a:srgbClr val="0000FF"/>
            </a:solidFill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3A879F7-7EA8-4141-8313-C0D6339CF132}"/>
                  </a:ext>
                </a:extLst>
              </p:cNvPr>
              <p:cNvGrpSpPr/>
              <p:nvPr/>
            </p:nvGrpSpPr>
            <p:grpSpPr>
              <a:xfrm>
                <a:off x="5385563" y="5333002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15" name="Trapezoid 214">
                  <a:extLst>
                    <a:ext uri="{FF2B5EF4-FFF2-40B4-BE49-F238E27FC236}">
                      <a16:creationId xmlns:a16="http://schemas.microsoft.com/office/drawing/2014/main" id="{8A640177-717E-43DC-A516-FDB430FCD047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rapezoid 215">
                  <a:extLst>
                    <a:ext uri="{FF2B5EF4-FFF2-40B4-BE49-F238E27FC236}">
                      <a16:creationId xmlns:a16="http://schemas.microsoft.com/office/drawing/2014/main" id="{A0204748-9E13-43AC-A004-C0E25AF288C8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83007AB1-8D79-46CA-B04B-0A0CAB4E1D7D}"/>
                  </a:ext>
                </a:extLst>
              </p:cNvPr>
              <p:cNvGrpSpPr/>
              <p:nvPr/>
            </p:nvGrpSpPr>
            <p:grpSpPr>
              <a:xfrm rot="5400000">
                <a:off x="5385562" y="5333677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13" name="Trapezoid 212">
                  <a:extLst>
                    <a:ext uri="{FF2B5EF4-FFF2-40B4-BE49-F238E27FC236}">
                      <a16:creationId xmlns:a16="http://schemas.microsoft.com/office/drawing/2014/main" id="{25E88A3A-9AE0-4A06-BA2E-A71264BFFBC3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Trapezoid 213">
                  <a:extLst>
                    <a:ext uri="{FF2B5EF4-FFF2-40B4-BE49-F238E27FC236}">
                      <a16:creationId xmlns:a16="http://schemas.microsoft.com/office/drawing/2014/main" id="{2A68828C-A53B-47D8-901D-7489B9CEF740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05" name="Arrow: Down 204">
            <a:extLst>
              <a:ext uri="{FF2B5EF4-FFF2-40B4-BE49-F238E27FC236}">
                <a16:creationId xmlns:a16="http://schemas.microsoft.com/office/drawing/2014/main" id="{7BB2BF16-ABCA-4623-B57E-FE80812F5E21}"/>
              </a:ext>
            </a:extLst>
          </p:cNvPr>
          <p:cNvSpPr/>
          <p:nvPr/>
        </p:nvSpPr>
        <p:spPr>
          <a:xfrm>
            <a:off x="1185976" y="982500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80912A9-A171-49FD-8498-890982219ABE}"/>
              </a:ext>
            </a:extLst>
          </p:cNvPr>
          <p:cNvSpPr txBox="1"/>
          <p:nvPr/>
        </p:nvSpPr>
        <p:spPr>
          <a:xfrm>
            <a:off x="1038251" y="10825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207" name="Arrow: Down 206">
            <a:extLst>
              <a:ext uri="{FF2B5EF4-FFF2-40B4-BE49-F238E27FC236}">
                <a16:creationId xmlns:a16="http://schemas.microsoft.com/office/drawing/2014/main" id="{51659428-53F3-42E9-BC80-7037A9E93A1D}"/>
              </a:ext>
            </a:extLst>
          </p:cNvPr>
          <p:cNvSpPr/>
          <p:nvPr/>
        </p:nvSpPr>
        <p:spPr>
          <a:xfrm>
            <a:off x="1186052" y="595823"/>
            <a:ext cx="353147" cy="140522"/>
          </a:xfrm>
          <a:prstGeom prst="downArrow">
            <a:avLst>
              <a:gd name="adj1" fmla="val 59009"/>
              <a:gd name="adj2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68C98D0-4109-426F-B7F0-F99522661337}"/>
              </a:ext>
            </a:extLst>
          </p:cNvPr>
          <p:cNvSpPr txBox="1"/>
          <p:nvPr/>
        </p:nvSpPr>
        <p:spPr>
          <a:xfrm>
            <a:off x="1030968" y="30542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31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62</cp:revision>
  <dcterms:created xsi:type="dcterms:W3CDTF">2021-02-10T20:32:44Z</dcterms:created>
  <dcterms:modified xsi:type="dcterms:W3CDTF">2021-04-24T12:14:57Z</dcterms:modified>
</cp:coreProperties>
</file>