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100" d="100"/>
          <a:sy n="100" d="100"/>
        </p:scale>
        <p:origin x="3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55</cp:revision>
  <dcterms:created xsi:type="dcterms:W3CDTF">2021-02-10T20:32:44Z</dcterms:created>
  <dcterms:modified xsi:type="dcterms:W3CDTF">2021-04-22T10:23:22Z</dcterms:modified>
</cp:coreProperties>
</file>