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FFFF99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65" d="100"/>
          <a:sy n="65" d="100"/>
        </p:scale>
        <p:origin x="720" y="7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38960" y="4412823"/>
            <a:ext cx="728625" cy="702450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883591" y="4229967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814026" y="5112066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1202937" y="5090255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27AEC1-A614-45DF-B295-C77AC3BAEEDA}"/>
              </a:ext>
            </a:extLst>
          </p:cNvPr>
          <p:cNvGrpSpPr/>
          <p:nvPr/>
        </p:nvGrpSpPr>
        <p:grpSpPr>
          <a:xfrm>
            <a:off x="5253725" y="5426064"/>
            <a:ext cx="915045" cy="915045"/>
            <a:chOff x="5028876" y="5333002"/>
            <a:chExt cx="915045" cy="9150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2E678A-0219-4649-9986-29C4FC59FE2A}"/>
                </a:ext>
              </a:extLst>
            </p:cNvPr>
            <p:cNvSpPr/>
            <p:nvPr/>
          </p:nvSpPr>
          <p:spPr>
            <a:xfrm>
              <a:off x="5159475" y="5464275"/>
              <a:ext cx="653850" cy="65385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056ED-50F8-46FF-8007-D86BD24893F7}"/>
                </a:ext>
              </a:extLst>
            </p:cNvPr>
            <p:cNvSpPr/>
            <p:nvPr/>
          </p:nvSpPr>
          <p:spPr>
            <a:xfrm>
              <a:off x="5315166" y="5619966"/>
              <a:ext cx="342468" cy="342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0A59B5-B786-4231-8EDA-52E5FCCB2BA7}"/>
                </a:ext>
              </a:extLst>
            </p:cNvPr>
            <p:cNvGrpSpPr/>
            <p:nvPr/>
          </p:nvGrpSpPr>
          <p:grpSpPr>
            <a:xfrm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2571ACA-2E63-4700-AC04-0F12E2DD199B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AD59B83D-4191-4563-9100-5DC37AD72942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1AA136E-6848-4D27-A7EB-40F4967D0531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73CACA5-D180-45C2-B1C9-1F702C364AE5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4E6D94E7-8122-4463-851A-49C708F30424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A8D8768C-EE40-4299-9BD9-BF8F30846762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5CCB1E-B9C9-476B-8AEC-BC0CBA803B30}"/>
                </a:ext>
              </a:extLst>
            </p:cNvPr>
            <p:cNvGrpSpPr/>
            <p:nvPr/>
          </p:nvGrpSpPr>
          <p:grpSpPr>
            <a:xfrm rot="2736054"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3A879F7-7EA8-4141-8313-C0D6339CF132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8A640177-717E-43DC-A516-FDB430FCD047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rapezoid 215">
                  <a:extLst>
                    <a:ext uri="{FF2B5EF4-FFF2-40B4-BE49-F238E27FC236}">
                      <a16:creationId xmlns:a16="http://schemas.microsoft.com/office/drawing/2014/main" id="{A0204748-9E13-43AC-A004-C0E25AF288C8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3007AB1-8D79-46CA-B04B-0A0CAB4E1D7D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25E88A3A-9AE0-4A06-BA2E-A71264BFFBC3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2A68828C-A53B-47D8-901D-7489B9CEF740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5" name="Arrow: Down 204">
            <a:extLst>
              <a:ext uri="{FF2B5EF4-FFF2-40B4-BE49-F238E27FC236}">
                <a16:creationId xmlns:a16="http://schemas.microsoft.com/office/drawing/2014/main" id="{7BB2BF16-ABCA-4623-B57E-FE80812F5E21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912A9-A171-49FD-8498-890982219ABE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51659428-53F3-42E9-BC80-7037A9E93A1D}"/>
              </a:ext>
            </a:extLst>
          </p:cNvPr>
          <p:cNvSpPr/>
          <p:nvPr/>
        </p:nvSpPr>
        <p:spPr>
          <a:xfrm>
            <a:off x="1186052" y="595823"/>
            <a:ext cx="353147" cy="140522"/>
          </a:xfrm>
          <a:prstGeom prst="downArrow">
            <a:avLst>
              <a:gd name="adj1" fmla="val 59009"/>
              <a:gd name="adj2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68C98D0-4109-426F-B7F0-F99522661337}"/>
              </a:ext>
            </a:extLst>
          </p:cNvPr>
          <p:cNvSpPr txBox="1"/>
          <p:nvPr/>
        </p:nvSpPr>
        <p:spPr>
          <a:xfrm>
            <a:off x="1030968" y="305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D672A-5A71-40E4-B597-0C8CF2DA04CD}"/>
              </a:ext>
            </a:extLst>
          </p:cNvPr>
          <p:cNvGrpSpPr/>
          <p:nvPr/>
        </p:nvGrpSpPr>
        <p:grpSpPr>
          <a:xfrm>
            <a:off x="1718273" y="5514607"/>
            <a:ext cx="1066775" cy="1052982"/>
            <a:chOff x="1718273" y="5514607"/>
            <a:chExt cx="1066775" cy="1052982"/>
          </a:xfrm>
        </p:grpSpPr>
        <p:pic>
          <p:nvPicPr>
            <p:cNvPr id="218" name="Picture 217" descr="A close-up of a lemon&#10;&#10;Description automatically generated with medium confidence">
              <a:extLst>
                <a:ext uri="{FF2B5EF4-FFF2-40B4-BE49-F238E27FC236}">
                  <a16:creationId xmlns:a16="http://schemas.microsoft.com/office/drawing/2014/main" id="{748C37F0-B40E-495E-9231-8CE476E8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43" y="5522984"/>
              <a:ext cx="1044605" cy="1044605"/>
            </a:xfrm>
            <a:prstGeom prst="rect">
              <a:avLst/>
            </a:prstGeom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797DB16-D2CB-4FEB-A071-4AD0BCCDE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273" y="5514607"/>
              <a:ext cx="1052982" cy="1052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63</cp:revision>
  <dcterms:created xsi:type="dcterms:W3CDTF">2021-02-10T20:32:44Z</dcterms:created>
  <dcterms:modified xsi:type="dcterms:W3CDTF">2021-05-20T11:00:15Z</dcterms:modified>
</cp:coreProperties>
</file>