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94660"/>
  </p:normalViewPr>
  <p:slideViewPr>
    <p:cSldViewPr snapToGrid="0">
      <p:cViewPr>
        <p:scale>
          <a:sx n="382" d="100"/>
          <a:sy n="382" d="100"/>
        </p:scale>
        <p:origin x="-9984" y="-2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E34E-8B96-47AE-B3B3-F4A75FFC6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10733-0325-46CF-9436-33E100464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798F6-0446-453E-B3DE-1FAD48E7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45B2F-0C2F-4767-A6B7-0162ABF4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3E9C-22ED-4A84-AED1-9ECDA252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DFC9-CA34-41B3-9CBD-BEF21A9D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40B4B-1B34-4AA8-9BDE-3700A0C23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E379E-13C9-4158-870A-B17B3BD8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64FBD-4DE9-4404-A48C-027AA6DF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61DED-A809-4135-BFFA-5C1F6C31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C1393-6341-4139-A9A3-F9C7F22D7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A2C67-945E-4491-962D-38037ADBD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1886E-1DD7-4029-905D-EE40286C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2FD3-B78C-4A73-BCB5-B382D788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46D1-7330-4A1B-A371-7851D5BD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1E77-822F-487A-AD1A-E499C5DE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FB53-DA90-47D5-892B-8D081943D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3139-C0F9-4452-9F22-1F2C9303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C5D03-0E3E-4F59-A6D8-29BF40B4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C2A71-9D2A-4E5F-9904-7EED140A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1F3B-DC59-45AE-AE75-952C6E2C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73794-3EAF-441F-ACC3-A8AB8A4AE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03A77-051C-4E34-BEDC-405AFA45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DE878-FAFE-4964-B7AA-FAF540F3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16C77-F323-4A63-B38D-7E8867BB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819B-5093-4D0B-89A1-642E0D7D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E128-36CE-4D13-BE50-D9AB8038F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B97E-84B1-44EC-905A-8DC46D0C2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3AB5C-DC11-4C3D-BB46-95355082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3439B-D220-45D3-8C17-1D07E232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606BA-4B4C-4E55-995C-B8C2B05A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4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07BF-2CE8-427A-9126-C3FEEBB5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1A252-EB42-40CB-ABD2-B0B192E7A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6D48-B76F-456D-A332-1FF478B8A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8A41E-171A-4BA1-8115-D29DB832E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DDC37-FD7A-410C-9F33-1C4A5B32F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B2AD7-1B4E-4CAB-A1DB-8027A644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E86E4-C571-445A-A2D1-0BD3BBDA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C4DC4-7D9F-46BE-B588-CB8F2917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05EE-EA57-46F6-9F70-460F0353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B3EBB-733E-4116-885F-F2B90990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52270-7880-4E59-8D66-2239AD66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3C02B-289D-49EF-BEFC-C3F641D0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3154A-59DE-4014-B6C7-4140D1A3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9F8B8-4A41-4083-B5AB-76238F57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74965-EF58-4DE9-B807-2E2BDF98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9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D928-854F-4F68-B58B-BD975A8D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C897B-D5F8-436A-A9AE-7D38AC03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A8F4E-B716-4578-B538-78F68ABF7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0204D-B7AB-417E-BD82-26CDFF78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AAB45-46E8-4E4F-8C33-6164B3F1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AAF90-77BF-4917-92C7-6ED1B97C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1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A09C-C94F-4E3C-BDED-7E944D2F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8EE0C-F331-4D35-8708-C17BE0C11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2E327-19B3-4D97-88FD-598B9A75A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C960A-D53A-40B3-A313-A13F5D3C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6C884-E1ED-4972-8033-235CA5F5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AAB5D-7784-42FD-B1EF-09524EE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1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7E902-2E77-4E63-B3F9-CE9E69E2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0A745-536F-4BDB-8E23-2AD37B945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312A2-E741-46FD-AFEF-1488D174B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A43E-CA75-4AF3-8026-58F4B8954506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74D8-18AC-42A8-AEF4-885EAC4FC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05160-25EF-47BD-B8C8-E826A31DD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8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31FF2B6-616D-4B7C-B2B2-86F7297454C9}"/>
              </a:ext>
            </a:extLst>
          </p:cNvPr>
          <p:cNvGrpSpPr/>
          <p:nvPr/>
        </p:nvGrpSpPr>
        <p:grpSpPr>
          <a:xfrm>
            <a:off x="2926080" y="862693"/>
            <a:ext cx="353147" cy="356997"/>
            <a:chOff x="2926080" y="862693"/>
            <a:chExt cx="353147" cy="3569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3F8B0D5-97F3-4737-B05E-EEFEBA53FBA7}"/>
                </a:ext>
              </a:extLst>
            </p:cNvPr>
            <p:cNvSpPr/>
            <p:nvPr/>
          </p:nvSpPr>
          <p:spPr>
            <a:xfrm>
              <a:off x="2926080" y="1118791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D0944E2-AA79-4ACC-A9DA-380E8D76CA80}"/>
                </a:ext>
              </a:extLst>
            </p:cNvPr>
            <p:cNvSpPr/>
            <p:nvPr/>
          </p:nvSpPr>
          <p:spPr>
            <a:xfrm>
              <a:off x="2926080" y="1084668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034BE7A-EF0E-4E32-8CAA-A56684383A58}"/>
                </a:ext>
              </a:extLst>
            </p:cNvPr>
            <p:cNvSpPr/>
            <p:nvPr/>
          </p:nvSpPr>
          <p:spPr>
            <a:xfrm>
              <a:off x="2926080" y="862693"/>
              <a:ext cx="353147" cy="272424"/>
            </a:xfrm>
            <a:prstGeom prst="downArrow">
              <a:avLst>
                <a:gd name="adj1" fmla="val 39211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58F33F-5E09-4811-83E9-D522039DF1D5}"/>
              </a:ext>
            </a:extLst>
          </p:cNvPr>
          <p:cNvGrpSpPr/>
          <p:nvPr/>
        </p:nvGrpSpPr>
        <p:grpSpPr>
          <a:xfrm>
            <a:off x="2201143" y="1531779"/>
            <a:ext cx="459996" cy="445274"/>
            <a:chOff x="1551091" y="813707"/>
            <a:chExt cx="432955" cy="41910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6227DC-D021-437D-86F7-EF02C28814ED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FB4E7A9-B2DE-4A24-B221-1F07462E0F24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026035-EAFE-4551-9BE0-89D04ECA9A2B}"/>
              </a:ext>
            </a:extLst>
          </p:cNvPr>
          <p:cNvGrpSpPr/>
          <p:nvPr/>
        </p:nvGrpSpPr>
        <p:grpSpPr>
          <a:xfrm rot="2776341">
            <a:off x="1627251" y="1488618"/>
            <a:ext cx="311032" cy="531596"/>
            <a:chOff x="1589320" y="1646470"/>
            <a:chExt cx="299346" cy="51162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61338B-6E48-4FD5-84F1-B774A8CB575F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E6F000-038B-48B7-90E9-49C010579B1D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CE59B2-D642-43D6-BB14-38C9D6D50EDD}"/>
              </a:ext>
            </a:extLst>
          </p:cNvPr>
          <p:cNvGrpSpPr/>
          <p:nvPr/>
        </p:nvGrpSpPr>
        <p:grpSpPr>
          <a:xfrm rot="2776341">
            <a:off x="1627251" y="2154878"/>
            <a:ext cx="311032" cy="531596"/>
            <a:chOff x="1589320" y="1646470"/>
            <a:chExt cx="299346" cy="51162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6DD3F9F-EC39-4E1A-9ABA-84EE6E0B2B11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171B77C-1C67-4295-A2EB-225B06B04325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434496-8D3C-4076-8D3F-AB415F35DD79}"/>
              </a:ext>
            </a:extLst>
          </p:cNvPr>
          <p:cNvGrpSpPr/>
          <p:nvPr/>
        </p:nvGrpSpPr>
        <p:grpSpPr>
          <a:xfrm>
            <a:off x="2194647" y="2172105"/>
            <a:ext cx="459996" cy="445274"/>
            <a:chOff x="1551091" y="813707"/>
            <a:chExt cx="432955" cy="41910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C19CB61-CD16-4EDD-8066-2454B65E2BC9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1CAE052-952A-45D9-86B1-030B3951E5B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B083055-B3BD-4564-A9BE-19316210BD72}"/>
              </a:ext>
            </a:extLst>
          </p:cNvPr>
          <p:cNvSpPr/>
          <p:nvPr/>
        </p:nvSpPr>
        <p:spPr>
          <a:xfrm>
            <a:off x="1571681" y="1495864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58268E-279B-41CD-87CC-78AB81782E1B}"/>
              </a:ext>
            </a:extLst>
          </p:cNvPr>
          <p:cNvSpPr/>
          <p:nvPr/>
        </p:nvSpPr>
        <p:spPr>
          <a:xfrm>
            <a:off x="1571621" y="2163028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E65CC3-0315-4B11-B71D-1E0657419A11}"/>
              </a:ext>
            </a:extLst>
          </p:cNvPr>
          <p:cNvSpPr/>
          <p:nvPr/>
        </p:nvSpPr>
        <p:spPr>
          <a:xfrm>
            <a:off x="2192040" y="1521697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1C10DC-B4D8-4636-A7D1-61D2D724EA23}"/>
              </a:ext>
            </a:extLst>
          </p:cNvPr>
          <p:cNvSpPr/>
          <p:nvPr/>
        </p:nvSpPr>
        <p:spPr>
          <a:xfrm>
            <a:off x="2188043" y="2161286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36FF713-AB8F-4F19-A063-CF22B5BBAA1E}"/>
              </a:ext>
            </a:extLst>
          </p:cNvPr>
          <p:cNvGrpSpPr/>
          <p:nvPr/>
        </p:nvGrpSpPr>
        <p:grpSpPr>
          <a:xfrm>
            <a:off x="2725938" y="1539107"/>
            <a:ext cx="804423" cy="442151"/>
            <a:chOff x="2725938" y="1539107"/>
            <a:chExt cx="804423" cy="44215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487D883-99F8-4DA5-B0A4-F173172A4A4B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CF39466-AA0E-4410-AB80-6ACBA464EF47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4D8A38-7A42-44A9-8ADA-E819E4F0C5C6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B2B518-17E5-4914-BEF4-9915E4DA7506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30DE2E-034B-4BE8-BE4A-8C791901F3A4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7A79391-E696-4117-A0A0-82454290B451}"/>
              </a:ext>
            </a:extLst>
          </p:cNvPr>
          <p:cNvSpPr/>
          <p:nvPr/>
        </p:nvSpPr>
        <p:spPr>
          <a:xfrm>
            <a:off x="2867881" y="1577528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0734356-EEBF-4E91-8CD8-02397C20B84C}"/>
              </a:ext>
            </a:extLst>
          </p:cNvPr>
          <p:cNvGrpSpPr/>
          <p:nvPr/>
        </p:nvGrpSpPr>
        <p:grpSpPr>
          <a:xfrm>
            <a:off x="2725938" y="2156944"/>
            <a:ext cx="804423" cy="442151"/>
            <a:chOff x="2725938" y="1539107"/>
            <a:chExt cx="804423" cy="442151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BF79998-E355-4EE9-B456-01D5F39BC74F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2CDE586-128A-4E0D-8D89-6AE83FED574B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287E6C7-5DE5-4189-91F8-F09822A690F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E55D4C-561E-4174-AC92-4433E1487B8B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6060F9A-AF5D-41DA-B271-4684A1BF368C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F84C4D5A-3E72-40D4-9E3F-765C62C60673}"/>
              </a:ext>
            </a:extLst>
          </p:cNvPr>
          <p:cNvSpPr/>
          <p:nvPr/>
        </p:nvSpPr>
        <p:spPr>
          <a:xfrm>
            <a:off x="2867881" y="2195365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23D5DC-4243-4251-9DD1-DEF035F3DC0C}"/>
              </a:ext>
            </a:extLst>
          </p:cNvPr>
          <p:cNvGrpSpPr/>
          <p:nvPr/>
        </p:nvGrpSpPr>
        <p:grpSpPr>
          <a:xfrm rot="2776341">
            <a:off x="4684980" y="1558446"/>
            <a:ext cx="268766" cy="459358"/>
            <a:chOff x="1589320" y="1646470"/>
            <a:chExt cx="299346" cy="51162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F8B902-C205-4B73-80DD-F14695E8C7ED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7C67CD-E6A8-4D41-8AFC-C3999965AA1C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3B2BBAB-F0D1-4678-AF51-50C713249886}"/>
              </a:ext>
            </a:extLst>
          </p:cNvPr>
          <p:cNvSpPr>
            <a:spLocks noChangeAspect="1"/>
          </p:cNvSpPr>
          <p:nvPr/>
        </p:nvSpPr>
        <p:spPr>
          <a:xfrm>
            <a:off x="4609388" y="1529838"/>
            <a:ext cx="475488" cy="47548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DF1A91F-90A3-4BA0-A959-99A30320766B}"/>
              </a:ext>
            </a:extLst>
          </p:cNvPr>
          <p:cNvGrpSpPr/>
          <p:nvPr/>
        </p:nvGrpSpPr>
        <p:grpSpPr>
          <a:xfrm>
            <a:off x="5464651" y="1511902"/>
            <a:ext cx="751083" cy="487900"/>
            <a:chOff x="2736098" y="1539107"/>
            <a:chExt cx="751083" cy="442151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C16F0C3-861D-44BB-B2C3-26A77AA47747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1999207-5A67-4B25-91BA-4811D61E59D2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0CAE066-3E3F-4B62-AA7B-308373F3AD35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6659984-6E94-4E6E-9450-DD570E1BA044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9B8505F-FE87-4433-B1F6-4475C87483C5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4BF800E-350D-43D6-90EA-3DC13F4DF0F0}"/>
              </a:ext>
            </a:extLst>
          </p:cNvPr>
          <p:cNvSpPr txBox="1"/>
          <p:nvPr/>
        </p:nvSpPr>
        <p:spPr>
          <a:xfrm>
            <a:off x="2125226" y="303460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2C8CCF5-A8EB-47B3-9B7F-250FCD202127}"/>
              </a:ext>
            </a:extLst>
          </p:cNvPr>
          <p:cNvSpPr txBox="1"/>
          <p:nvPr/>
        </p:nvSpPr>
        <p:spPr>
          <a:xfrm>
            <a:off x="5108764" y="303460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BBBE41D-CCAF-434C-A855-7EEF82185B16}"/>
              </a:ext>
            </a:extLst>
          </p:cNvPr>
          <p:cNvSpPr>
            <a:spLocks noChangeAspect="1"/>
          </p:cNvSpPr>
          <p:nvPr/>
        </p:nvSpPr>
        <p:spPr>
          <a:xfrm>
            <a:off x="5105075" y="1531779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A39F843-24E3-4A9C-A284-87744FC2C0F0}"/>
              </a:ext>
            </a:extLst>
          </p:cNvPr>
          <p:cNvSpPr>
            <a:spLocks noChangeAspect="1"/>
          </p:cNvSpPr>
          <p:nvPr/>
        </p:nvSpPr>
        <p:spPr>
          <a:xfrm>
            <a:off x="5599740" y="1531779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9D5723-E5B0-475F-A7A3-9AF962562726}"/>
              </a:ext>
            </a:extLst>
          </p:cNvPr>
          <p:cNvGrpSpPr/>
          <p:nvPr/>
        </p:nvGrpSpPr>
        <p:grpSpPr>
          <a:xfrm>
            <a:off x="5126278" y="1549880"/>
            <a:ext cx="430850" cy="445274"/>
            <a:chOff x="1564807" y="813707"/>
            <a:chExt cx="405522" cy="41910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9568BA5-62FD-48A3-9184-91B0DEED2B5C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F60DE2-7625-49FD-AD71-5FDFA8B3D5CE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35DA9F1-7017-4B8D-B094-4DEB28A71474}"/>
              </a:ext>
            </a:extLst>
          </p:cNvPr>
          <p:cNvSpPr txBox="1"/>
          <p:nvPr/>
        </p:nvSpPr>
        <p:spPr>
          <a:xfrm>
            <a:off x="5634207" y="168343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123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1C48A89-6AEE-42ED-B2E4-3E77A006F8D3}"/>
              </a:ext>
            </a:extLst>
          </p:cNvPr>
          <p:cNvGrpSpPr/>
          <p:nvPr/>
        </p:nvGrpSpPr>
        <p:grpSpPr>
          <a:xfrm rot="2776341">
            <a:off x="4678732" y="2292673"/>
            <a:ext cx="268766" cy="459358"/>
            <a:chOff x="1589320" y="1646470"/>
            <a:chExt cx="299346" cy="511623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FCB97DE-D784-434A-9B0C-1ABEE867CF19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516948B-CCDE-4BC8-8C5C-7C9528AB170E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9D63B2A3-2899-4426-A4A7-D509A985FDB0}"/>
              </a:ext>
            </a:extLst>
          </p:cNvPr>
          <p:cNvSpPr>
            <a:spLocks noChangeAspect="1"/>
          </p:cNvSpPr>
          <p:nvPr/>
        </p:nvSpPr>
        <p:spPr>
          <a:xfrm>
            <a:off x="4603140" y="2264065"/>
            <a:ext cx="475488" cy="47548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764DE10-CD21-4112-8412-9CD8E3BA5C7C}"/>
              </a:ext>
            </a:extLst>
          </p:cNvPr>
          <p:cNvGrpSpPr/>
          <p:nvPr/>
        </p:nvGrpSpPr>
        <p:grpSpPr>
          <a:xfrm>
            <a:off x="5458403" y="2246129"/>
            <a:ext cx="751083" cy="487900"/>
            <a:chOff x="2736098" y="1539107"/>
            <a:chExt cx="751083" cy="442151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0D40AD1-DF1D-4EA1-B6F8-24DD70C0EE49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CA1A070-C686-4BFC-B81B-467C71C38C0D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B37692C-41F4-4FCE-85CB-B035B7D97F5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6E1978F-6622-4E37-8C0F-4F654E80193B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3F01BE3-FA1A-45BC-B029-D92B50B97314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69C3A119-6020-4222-BA1B-37B9D379768B}"/>
              </a:ext>
            </a:extLst>
          </p:cNvPr>
          <p:cNvSpPr>
            <a:spLocks noChangeAspect="1"/>
          </p:cNvSpPr>
          <p:nvPr/>
        </p:nvSpPr>
        <p:spPr>
          <a:xfrm>
            <a:off x="5098827" y="2266006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C38B275-3E07-47C6-BB89-AEA8BA4CC167}"/>
              </a:ext>
            </a:extLst>
          </p:cNvPr>
          <p:cNvSpPr>
            <a:spLocks noChangeAspect="1"/>
          </p:cNvSpPr>
          <p:nvPr/>
        </p:nvSpPr>
        <p:spPr>
          <a:xfrm>
            <a:off x="5593492" y="2266006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B5E2320-0CC2-400F-9061-6E27EC3FA97E}"/>
              </a:ext>
            </a:extLst>
          </p:cNvPr>
          <p:cNvGrpSpPr/>
          <p:nvPr/>
        </p:nvGrpSpPr>
        <p:grpSpPr>
          <a:xfrm>
            <a:off x="5120030" y="2284107"/>
            <a:ext cx="430850" cy="445274"/>
            <a:chOff x="1564807" y="813707"/>
            <a:chExt cx="405522" cy="419100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095DA36-23D9-4A98-8B83-B5EFB424185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0B913FD8-7F41-4A84-84DF-A8A098CD5E67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C9BE837-4F47-464F-BBFD-39808EA44DAB}"/>
              </a:ext>
            </a:extLst>
          </p:cNvPr>
          <p:cNvSpPr txBox="1"/>
          <p:nvPr/>
        </p:nvSpPr>
        <p:spPr>
          <a:xfrm>
            <a:off x="5627959" y="241765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123</a:t>
            </a:r>
          </a:p>
        </p:txBody>
      </p:sp>
    </p:spTree>
    <p:extLst>
      <p:ext uri="{BB962C8B-B14F-4D97-AF65-F5344CB8AC3E}">
        <p14:creationId xmlns:p14="http://schemas.microsoft.com/office/powerpoint/2010/main" val="190181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Mats Selen</dc:creator>
  <cp:lastModifiedBy>Mats Selen</cp:lastModifiedBy>
  <cp:revision>11</cp:revision>
  <dcterms:created xsi:type="dcterms:W3CDTF">2021-02-10T20:32:44Z</dcterms:created>
  <dcterms:modified xsi:type="dcterms:W3CDTF">2021-02-11T12:31:47Z</dcterms:modified>
</cp:coreProperties>
</file>