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400" d="100"/>
          <a:sy n="400" d="100"/>
        </p:scale>
        <p:origin x="-6600" y="-12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943173" y="977133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2312598" y="10225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C3397C-B3B4-42B0-B797-B108D60EFF9B}"/>
              </a:ext>
            </a:extLst>
          </p:cNvPr>
          <p:cNvSpPr/>
          <p:nvPr/>
        </p:nvSpPr>
        <p:spPr>
          <a:xfrm>
            <a:off x="713322" y="3188533"/>
            <a:ext cx="3047999" cy="5303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3ADCC3-82A3-4451-ACE2-AD7532A05706}"/>
              </a:ext>
            </a:extLst>
          </p:cNvPr>
          <p:cNvCxnSpPr>
            <a:cxnSpLocks/>
          </p:cNvCxnSpPr>
          <p:nvPr/>
        </p:nvCxnSpPr>
        <p:spPr>
          <a:xfrm flipV="1">
            <a:off x="102065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91D61D-7604-499C-8B20-110C2A534349}"/>
              </a:ext>
            </a:extLst>
          </p:cNvPr>
          <p:cNvCxnSpPr>
            <a:cxnSpLocks/>
          </p:cNvCxnSpPr>
          <p:nvPr/>
        </p:nvCxnSpPr>
        <p:spPr>
          <a:xfrm flipV="1">
            <a:off x="1328243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749299-851C-4FF8-BCB7-CCE8C5308A33}"/>
              </a:ext>
            </a:extLst>
          </p:cNvPr>
          <p:cNvCxnSpPr>
            <a:cxnSpLocks/>
          </p:cNvCxnSpPr>
          <p:nvPr/>
        </p:nvCxnSpPr>
        <p:spPr>
          <a:xfrm flipV="1">
            <a:off x="865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A16623-F893-4AC2-881F-30C654793DF9}"/>
              </a:ext>
            </a:extLst>
          </p:cNvPr>
          <p:cNvCxnSpPr>
            <a:cxnSpLocks/>
          </p:cNvCxnSpPr>
          <p:nvPr/>
        </p:nvCxnSpPr>
        <p:spPr>
          <a:xfrm flipV="1">
            <a:off x="1170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801D5-815C-4070-8AA4-0A8ECDCC8273}"/>
              </a:ext>
            </a:extLst>
          </p:cNvPr>
          <p:cNvCxnSpPr>
            <a:cxnSpLocks/>
          </p:cNvCxnSpPr>
          <p:nvPr/>
        </p:nvCxnSpPr>
        <p:spPr>
          <a:xfrm flipV="1">
            <a:off x="16249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7C250C0-0FF1-4BC6-9D68-FE26CBE33642}"/>
              </a:ext>
            </a:extLst>
          </p:cNvPr>
          <p:cNvCxnSpPr>
            <a:cxnSpLocks/>
          </p:cNvCxnSpPr>
          <p:nvPr/>
        </p:nvCxnSpPr>
        <p:spPr>
          <a:xfrm flipV="1">
            <a:off x="19325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9534AC-402F-4810-B6D4-0BF8DF6D1C3F}"/>
              </a:ext>
            </a:extLst>
          </p:cNvPr>
          <p:cNvCxnSpPr>
            <a:cxnSpLocks/>
          </p:cNvCxnSpPr>
          <p:nvPr/>
        </p:nvCxnSpPr>
        <p:spPr>
          <a:xfrm flipV="1">
            <a:off x="14699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C47C09-F652-43D7-B6FD-29107BA03BB3}"/>
              </a:ext>
            </a:extLst>
          </p:cNvPr>
          <p:cNvCxnSpPr>
            <a:cxnSpLocks/>
          </p:cNvCxnSpPr>
          <p:nvPr/>
        </p:nvCxnSpPr>
        <p:spPr>
          <a:xfrm flipV="1">
            <a:off x="17747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F846857-B496-4A48-AF49-32A35D90AC51}"/>
              </a:ext>
            </a:extLst>
          </p:cNvPr>
          <p:cNvCxnSpPr>
            <a:cxnSpLocks/>
          </p:cNvCxnSpPr>
          <p:nvPr/>
        </p:nvCxnSpPr>
        <p:spPr>
          <a:xfrm flipV="1">
            <a:off x="22345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AD3D94-BA90-47FF-A691-D3A2DB7C1716}"/>
              </a:ext>
            </a:extLst>
          </p:cNvPr>
          <p:cNvCxnSpPr>
            <a:cxnSpLocks/>
          </p:cNvCxnSpPr>
          <p:nvPr/>
        </p:nvCxnSpPr>
        <p:spPr>
          <a:xfrm flipV="1">
            <a:off x="25421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6BF37F4-CE6E-4905-850C-263CA6500439}"/>
              </a:ext>
            </a:extLst>
          </p:cNvPr>
          <p:cNvCxnSpPr>
            <a:cxnSpLocks/>
          </p:cNvCxnSpPr>
          <p:nvPr/>
        </p:nvCxnSpPr>
        <p:spPr>
          <a:xfrm flipV="1">
            <a:off x="2079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6866F5-D94E-44E0-A655-2566D380CAC3}"/>
              </a:ext>
            </a:extLst>
          </p:cNvPr>
          <p:cNvCxnSpPr>
            <a:cxnSpLocks/>
          </p:cNvCxnSpPr>
          <p:nvPr/>
        </p:nvCxnSpPr>
        <p:spPr>
          <a:xfrm flipV="1">
            <a:off x="2389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8884A-4202-46B7-A7C9-824A240B54FA}"/>
              </a:ext>
            </a:extLst>
          </p:cNvPr>
          <p:cNvCxnSpPr>
            <a:cxnSpLocks/>
          </p:cNvCxnSpPr>
          <p:nvPr/>
        </p:nvCxnSpPr>
        <p:spPr>
          <a:xfrm flipV="1">
            <a:off x="284692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59B54-EB17-44B3-B8B5-52E49774145B}"/>
              </a:ext>
            </a:extLst>
          </p:cNvPr>
          <p:cNvCxnSpPr>
            <a:cxnSpLocks/>
          </p:cNvCxnSpPr>
          <p:nvPr/>
        </p:nvCxnSpPr>
        <p:spPr>
          <a:xfrm flipV="1">
            <a:off x="3146292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816482-7FEB-4AAB-9F7F-58E3294DC59E}"/>
              </a:ext>
            </a:extLst>
          </p:cNvPr>
          <p:cNvCxnSpPr>
            <a:cxnSpLocks/>
          </p:cNvCxnSpPr>
          <p:nvPr/>
        </p:nvCxnSpPr>
        <p:spPr>
          <a:xfrm flipV="1">
            <a:off x="2694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7A95AC-9654-4AEB-843C-695B4403DEE8}"/>
              </a:ext>
            </a:extLst>
          </p:cNvPr>
          <p:cNvCxnSpPr>
            <a:cxnSpLocks/>
          </p:cNvCxnSpPr>
          <p:nvPr/>
        </p:nvCxnSpPr>
        <p:spPr>
          <a:xfrm flipV="1">
            <a:off x="29993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A166F3B-9919-47E6-857A-5396F22C0102}"/>
              </a:ext>
            </a:extLst>
          </p:cNvPr>
          <p:cNvCxnSpPr>
            <a:cxnSpLocks/>
          </p:cNvCxnSpPr>
          <p:nvPr/>
        </p:nvCxnSpPr>
        <p:spPr>
          <a:xfrm flipV="1">
            <a:off x="34537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755B38-D138-4837-ADAB-5E176C78187E}"/>
              </a:ext>
            </a:extLst>
          </p:cNvPr>
          <p:cNvCxnSpPr>
            <a:cxnSpLocks/>
          </p:cNvCxnSpPr>
          <p:nvPr/>
        </p:nvCxnSpPr>
        <p:spPr>
          <a:xfrm flipV="1">
            <a:off x="33041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94C8A6-32C7-4789-8E5F-3000AC32A553}"/>
              </a:ext>
            </a:extLst>
          </p:cNvPr>
          <p:cNvCxnSpPr>
            <a:cxnSpLocks/>
          </p:cNvCxnSpPr>
          <p:nvPr/>
        </p:nvCxnSpPr>
        <p:spPr>
          <a:xfrm flipV="1">
            <a:off x="3603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3B1EC85-CB40-4198-A486-087D95A49B23}"/>
              </a:ext>
            </a:extLst>
          </p:cNvPr>
          <p:cNvSpPr txBox="1"/>
          <p:nvPr/>
        </p:nvSpPr>
        <p:spPr>
          <a:xfrm>
            <a:off x="1175193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3C3D97A-456A-421A-9892-CDFD17FC3D65}"/>
              </a:ext>
            </a:extLst>
          </p:cNvPr>
          <p:cNvSpPr txBox="1"/>
          <p:nvPr/>
        </p:nvSpPr>
        <p:spPr>
          <a:xfrm>
            <a:off x="1787000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DD7525-07EA-49AB-9215-FE6FD24ADA21}"/>
              </a:ext>
            </a:extLst>
          </p:cNvPr>
          <p:cNvSpPr txBox="1"/>
          <p:nvPr/>
        </p:nvSpPr>
        <p:spPr>
          <a:xfrm>
            <a:off x="2394597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46CFD6-C67F-459D-A730-9B29627635F2}"/>
              </a:ext>
            </a:extLst>
          </p:cNvPr>
          <p:cNvSpPr txBox="1"/>
          <p:nvPr/>
        </p:nvSpPr>
        <p:spPr>
          <a:xfrm>
            <a:off x="2994081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33679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31606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114660" y="4482916"/>
            <a:ext cx="580004" cy="559168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990982" y="4337358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10136250" y="5019309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10136250" y="5019308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BA262071-35BB-4E33-A68E-EE426FA98F14}"/>
              </a:ext>
            </a:extLst>
          </p:cNvPr>
          <p:cNvSpPr/>
          <p:nvPr/>
        </p:nvSpPr>
        <p:spPr>
          <a:xfrm>
            <a:off x="3427028" y="5691053"/>
            <a:ext cx="260068" cy="250726"/>
          </a:xfrm>
          <a:prstGeom prst="arc">
            <a:avLst>
              <a:gd name="adj1" fmla="val 6527583"/>
              <a:gd name="adj2" fmla="val 3998025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C59B65A0-F298-4B3C-A10F-FFDC8D96A037}"/>
              </a:ext>
            </a:extLst>
          </p:cNvPr>
          <p:cNvSpPr/>
          <p:nvPr/>
        </p:nvSpPr>
        <p:spPr>
          <a:xfrm>
            <a:off x="3351835" y="5619027"/>
            <a:ext cx="409486" cy="394778"/>
          </a:xfrm>
          <a:prstGeom prst="arc">
            <a:avLst>
              <a:gd name="adj1" fmla="val 6504366"/>
              <a:gd name="adj2" fmla="val 4037979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28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47</cp:revision>
  <dcterms:created xsi:type="dcterms:W3CDTF">2021-02-10T20:32:44Z</dcterms:created>
  <dcterms:modified xsi:type="dcterms:W3CDTF">2021-04-01T17:07:12Z</dcterms:modified>
</cp:coreProperties>
</file>