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40" d="100"/>
          <a:sy n="40" d="100"/>
        </p:scale>
        <p:origin x="99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8528537" y="3707700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8528537" y="2838298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2438401" y="2362199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2394415" y="3310305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270174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3009336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2546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2851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33060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36136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31510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34558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39156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42232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3760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4070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452801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4827385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4375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46804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51348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49852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5284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2856286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3468093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4075690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4675174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6822733" y="2743200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6858000" y="2807677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6822732" y="3612602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6781792" y="3707700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29</cp:revision>
  <dcterms:created xsi:type="dcterms:W3CDTF">2021-02-10T20:32:44Z</dcterms:created>
  <dcterms:modified xsi:type="dcterms:W3CDTF">2021-03-21T18:51:26Z</dcterms:modified>
</cp:coreProperties>
</file>