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30" d="100"/>
          <a:sy n="30" d="100"/>
        </p:scale>
        <p:origin x="1812" y="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8528537" y="3707700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8528537" y="2838298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2438401" y="2362199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2394415" y="3310305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270174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3009336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2546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2851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33060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36136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31510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34558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39156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42232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3760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4070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452801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4827385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4375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46804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51348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49852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5284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2856286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3468093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4075690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4675174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6822733" y="2743200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6858000" y="2807677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6822732" y="3612602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6781792" y="3707700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3004670" y="4171438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2776070" y="4421580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2718522" y="4358154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4148416" y="41693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3919816" y="4419507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3862268" y="4356081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5" descr="Chart, line chart&#10;&#10;Description automatically generated">
            <a:extLst>
              <a:ext uri="{FF2B5EF4-FFF2-40B4-BE49-F238E27FC236}">
                <a16:creationId xmlns:a16="http://schemas.microsoft.com/office/drawing/2014/main" id="{EDD9D316-C708-4AAF-8778-367E3A682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1" t="17761" r="1" b="52079"/>
          <a:stretch/>
        </p:blipFill>
        <p:spPr>
          <a:xfrm>
            <a:off x="9428747" y="3048000"/>
            <a:ext cx="999394" cy="35133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371451D-3FBC-4E35-B4F5-922297D34A01}"/>
              </a:ext>
            </a:extLst>
          </p:cNvPr>
          <p:cNvSpPr/>
          <p:nvPr/>
        </p:nvSpPr>
        <p:spPr>
          <a:xfrm>
            <a:off x="6705600" y="1839023"/>
            <a:ext cx="533400" cy="128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Arrow 34">
            <a:extLst>
              <a:ext uri="{FF2B5EF4-FFF2-40B4-BE49-F238E27FC236}">
                <a16:creationId xmlns:a16="http://schemas.microsoft.com/office/drawing/2014/main" id="{CC060749-F22E-465E-8412-DB633C106616}"/>
              </a:ext>
            </a:extLst>
          </p:cNvPr>
          <p:cNvSpPr/>
          <p:nvPr/>
        </p:nvSpPr>
        <p:spPr>
          <a:xfrm>
            <a:off x="5320362" y="3200400"/>
            <a:ext cx="251074" cy="267726"/>
          </a:xfrm>
          <a:prstGeom prst="rightArrow">
            <a:avLst>
              <a:gd name="adj1" fmla="val 50000"/>
              <a:gd name="adj2" fmla="val 45879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496498C3-ABE1-47C6-B304-4976C9264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8" t="8974" b="33590"/>
          <a:stretch/>
        </p:blipFill>
        <p:spPr>
          <a:xfrm>
            <a:off x="5638800" y="3047999"/>
            <a:ext cx="1151794" cy="533401"/>
          </a:xfrm>
          <a:prstGeom prst="rect">
            <a:avLst/>
          </a:prstGeom>
        </p:spPr>
      </p:pic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9FD82CD0-0C08-447B-A2BB-2ABD6E89C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6" t="8290" b="33679"/>
          <a:stretch/>
        </p:blipFill>
        <p:spPr>
          <a:xfrm>
            <a:off x="4038600" y="3047999"/>
            <a:ext cx="1139953" cy="5334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EA9DF97-0CA1-4C4A-9EF5-99136A438C76}"/>
              </a:ext>
            </a:extLst>
          </p:cNvPr>
          <p:cNvSpPr txBox="1"/>
          <p:nvPr/>
        </p:nvSpPr>
        <p:spPr>
          <a:xfrm>
            <a:off x="5127950" y="2817166"/>
            <a:ext cx="161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SHIFT ZERO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976D663-F1C9-4508-8904-E2EEFDD130FA}"/>
              </a:ext>
            </a:extLst>
          </p:cNvPr>
          <p:cNvSpPr/>
          <p:nvPr/>
        </p:nvSpPr>
        <p:spPr>
          <a:xfrm>
            <a:off x="2559730" y="1441535"/>
            <a:ext cx="9292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3" name="Right Arrow 34">
            <a:extLst>
              <a:ext uri="{FF2B5EF4-FFF2-40B4-BE49-F238E27FC236}">
                <a16:creationId xmlns:a16="http://schemas.microsoft.com/office/drawing/2014/main" id="{510A5C7E-60C5-47ED-8308-EEBC61D44D2D}"/>
              </a:ext>
            </a:extLst>
          </p:cNvPr>
          <p:cNvSpPr/>
          <p:nvPr/>
        </p:nvSpPr>
        <p:spPr>
          <a:xfrm>
            <a:off x="2619428" y="1784295"/>
            <a:ext cx="312144" cy="279306"/>
          </a:xfrm>
          <a:prstGeom prst="rightArrow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33B382C-A9BA-4C21-8414-3D090FD6621A}"/>
              </a:ext>
            </a:extLst>
          </p:cNvPr>
          <p:cNvSpPr>
            <a:spLocks noChangeAspect="1"/>
          </p:cNvSpPr>
          <p:nvPr/>
        </p:nvSpPr>
        <p:spPr>
          <a:xfrm>
            <a:off x="2521944" y="1658789"/>
            <a:ext cx="740484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7687FA8-8558-4864-B558-84C10F62CE3B}"/>
              </a:ext>
            </a:extLst>
          </p:cNvPr>
          <p:cNvSpPr/>
          <p:nvPr/>
        </p:nvSpPr>
        <p:spPr>
          <a:xfrm>
            <a:off x="3705264" y="144153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6" name="Right Arrow 34">
            <a:extLst>
              <a:ext uri="{FF2B5EF4-FFF2-40B4-BE49-F238E27FC236}">
                <a16:creationId xmlns:a16="http://schemas.microsoft.com/office/drawing/2014/main" id="{EF64F788-A0EB-4812-A362-C3744668A1C2}"/>
              </a:ext>
            </a:extLst>
          </p:cNvPr>
          <p:cNvSpPr/>
          <p:nvPr/>
        </p:nvSpPr>
        <p:spPr>
          <a:xfrm>
            <a:off x="3611880" y="1714860"/>
            <a:ext cx="457199" cy="40346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A46D48F-BCB1-4F0C-B63F-3E0A54E4C3E4}"/>
              </a:ext>
            </a:extLst>
          </p:cNvPr>
          <p:cNvSpPr>
            <a:spLocks noChangeAspect="1"/>
          </p:cNvSpPr>
          <p:nvPr/>
        </p:nvSpPr>
        <p:spPr>
          <a:xfrm>
            <a:off x="3535679" y="1658789"/>
            <a:ext cx="740484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B7662EF-FFA0-40CB-A799-1F28333ABBC0}"/>
              </a:ext>
            </a:extLst>
          </p:cNvPr>
          <p:cNvCxnSpPr>
            <a:cxnSpLocks/>
          </p:cNvCxnSpPr>
          <p:nvPr/>
        </p:nvCxnSpPr>
        <p:spPr>
          <a:xfrm>
            <a:off x="6541951" y="1839023"/>
            <a:ext cx="862751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87CFF54-DB31-4688-8D36-0AEC88B96DFC}"/>
              </a:ext>
            </a:extLst>
          </p:cNvPr>
          <p:cNvCxnSpPr>
            <a:cxnSpLocks/>
          </p:cNvCxnSpPr>
          <p:nvPr/>
        </p:nvCxnSpPr>
        <p:spPr>
          <a:xfrm>
            <a:off x="6541951" y="1967398"/>
            <a:ext cx="862751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1287E4D-C4D4-47F2-8E36-A3BB6E769EE2}"/>
              </a:ext>
            </a:extLst>
          </p:cNvPr>
          <p:cNvSpPr txBox="1"/>
          <p:nvPr/>
        </p:nvSpPr>
        <p:spPr>
          <a:xfrm>
            <a:off x="4733794" y="1714860"/>
            <a:ext cx="163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SHIFT ZERO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9DA7E5F-0FCE-4884-B892-16F23A7CCCD5}"/>
              </a:ext>
            </a:extLst>
          </p:cNvPr>
          <p:cNvCxnSpPr>
            <a:cxnSpLocks/>
          </p:cNvCxnSpPr>
          <p:nvPr/>
        </p:nvCxnSpPr>
        <p:spPr>
          <a:xfrm flipV="1">
            <a:off x="6704013" y="1658789"/>
            <a:ext cx="0" cy="5195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BA161A4-7B82-4802-984C-052C76EDFA06}"/>
              </a:ext>
            </a:extLst>
          </p:cNvPr>
          <p:cNvCxnSpPr>
            <a:cxnSpLocks/>
          </p:cNvCxnSpPr>
          <p:nvPr/>
        </p:nvCxnSpPr>
        <p:spPr>
          <a:xfrm flipV="1">
            <a:off x="7236095" y="1669510"/>
            <a:ext cx="0" cy="5195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721677B-DCD0-4E2B-8E38-F4C8088EB914}"/>
              </a:ext>
            </a:extLst>
          </p:cNvPr>
          <p:cNvSpPr txBox="1"/>
          <p:nvPr/>
        </p:nvSpPr>
        <p:spPr>
          <a:xfrm>
            <a:off x="8151474" y="2938588"/>
            <a:ext cx="127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RE-ZERO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83E28A2-E4BA-4FC2-B7DA-C8F818FAE187}"/>
              </a:ext>
            </a:extLst>
          </p:cNvPr>
          <p:cNvSpPr txBox="1"/>
          <p:nvPr/>
        </p:nvSpPr>
        <p:spPr>
          <a:xfrm>
            <a:off x="3805089" y="4679022"/>
            <a:ext cx="134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REZERO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722C8C7-18D8-4951-8EB9-3DC7451D5C6B}"/>
              </a:ext>
            </a:extLst>
          </p:cNvPr>
          <p:cNvSpPr/>
          <p:nvPr/>
        </p:nvSpPr>
        <p:spPr>
          <a:xfrm>
            <a:off x="5030206" y="4460580"/>
            <a:ext cx="9292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01" name="Right Arrow 34">
            <a:extLst>
              <a:ext uri="{FF2B5EF4-FFF2-40B4-BE49-F238E27FC236}">
                <a16:creationId xmlns:a16="http://schemas.microsoft.com/office/drawing/2014/main" id="{CF82C55B-9E9F-445C-B6D5-31D0CEA0AEEE}"/>
              </a:ext>
            </a:extLst>
          </p:cNvPr>
          <p:cNvSpPr/>
          <p:nvPr/>
        </p:nvSpPr>
        <p:spPr>
          <a:xfrm>
            <a:off x="5089904" y="4803340"/>
            <a:ext cx="312144" cy="279306"/>
          </a:xfrm>
          <a:prstGeom prst="rightArrow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C4DE44E-1F95-4C09-BF86-F562EE402AFE}"/>
              </a:ext>
            </a:extLst>
          </p:cNvPr>
          <p:cNvSpPr>
            <a:spLocks noChangeAspect="1"/>
          </p:cNvSpPr>
          <p:nvPr/>
        </p:nvSpPr>
        <p:spPr>
          <a:xfrm>
            <a:off x="3706612" y="4589810"/>
            <a:ext cx="2166475" cy="63533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33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40</cp:revision>
  <dcterms:created xsi:type="dcterms:W3CDTF">2021-02-10T20:32:44Z</dcterms:created>
  <dcterms:modified xsi:type="dcterms:W3CDTF">2021-03-28T17:27:39Z</dcterms:modified>
</cp:coreProperties>
</file>