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>
        <p:scale>
          <a:sx n="244" d="100"/>
          <a:sy n="244" d="100"/>
        </p:scale>
        <p:origin x="-3678" y="-3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2438401" y="2362199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2394415" y="3310305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270174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3009336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2546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2851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33060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36136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31510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34558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39156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42232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3760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4070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452801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4827385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4375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46804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51348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49852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5284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2856286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3468093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4075690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4675174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20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25</cp:revision>
  <dcterms:created xsi:type="dcterms:W3CDTF">2021-02-10T20:32:44Z</dcterms:created>
  <dcterms:modified xsi:type="dcterms:W3CDTF">2021-03-20T19:56:02Z</dcterms:modified>
</cp:coreProperties>
</file>