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6" d="100"/>
          <a:sy n="76" d="100"/>
        </p:scale>
        <p:origin x="5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713322" y="3188533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102065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1328243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865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1170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16249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19325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14699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17747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22345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25421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2079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2389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284692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3146292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2694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29993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34537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33041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3603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1175193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1787000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2394597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2994081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33679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31606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018670" y="4390374"/>
            <a:ext cx="771984" cy="744252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24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42</cp:revision>
  <dcterms:created xsi:type="dcterms:W3CDTF">2021-02-10T20:32:44Z</dcterms:created>
  <dcterms:modified xsi:type="dcterms:W3CDTF">2021-03-30T19:36:49Z</dcterms:modified>
</cp:coreProperties>
</file>