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30" d="100"/>
          <a:sy n="30" d="100"/>
        </p:scale>
        <p:origin x="1272" y="8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row: Down 180">
            <a:extLst>
              <a:ext uri="{FF2B5EF4-FFF2-40B4-BE49-F238E27FC236}">
                <a16:creationId xmlns:a16="http://schemas.microsoft.com/office/drawing/2014/main" id="{D02513AA-0596-4CB0-8CDB-E49DA35E240B}"/>
              </a:ext>
            </a:extLst>
          </p:cNvPr>
          <p:cNvSpPr/>
          <p:nvPr/>
        </p:nvSpPr>
        <p:spPr>
          <a:xfrm>
            <a:off x="1185976" y="982500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499334" y="977701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1038251" y="1082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61911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59838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114660" y="4482916"/>
            <a:ext cx="580004" cy="559168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990982" y="4337358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FBF05CBB-3729-4E68-8077-06C780F9F691}"/>
              </a:ext>
            </a:extLst>
          </p:cNvPr>
          <p:cNvSpPr/>
          <p:nvPr/>
        </p:nvSpPr>
        <p:spPr>
          <a:xfrm>
            <a:off x="1900325" y="978374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B8526E-5CD9-4D74-B7D1-4ACFEA5D5049}"/>
              </a:ext>
            </a:extLst>
          </p:cNvPr>
          <p:cNvSpPr txBox="1"/>
          <p:nvPr/>
        </p:nvSpPr>
        <p:spPr>
          <a:xfrm>
            <a:off x="1800274" y="1013460"/>
            <a:ext cx="59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haroni" panose="02010803020104030203" pitchFamily="2" charset="-79"/>
              </a:rPr>
              <a:t>CSV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54D616-72D3-4797-97CD-9E25CE0EF9F1}"/>
              </a:ext>
            </a:extLst>
          </p:cNvPr>
          <p:cNvSpPr/>
          <p:nvPr/>
        </p:nvSpPr>
        <p:spPr>
          <a:xfrm>
            <a:off x="8001000" y="33008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8AED3F-6B2F-4997-B8D7-CA00B6519442}"/>
              </a:ext>
            </a:extLst>
          </p:cNvPr>
          <p:cNvSpPr>
            <a:spLocks noChangeAspect="1"/>
          </p:cNvSpPr>
          <p:nvPr/>
        </p:nvSpPr>
        <p:spPr>
          <a:xfrm>
            <a:off x="8082967" y="3487581"/>
            <a:ext cx="564299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5F59DAF1-E02D-4FBC-B0A6-26ACC2F1A589}"/>
              </a:ext>
            </a:extLst>
          </p:cNvPr>
          <p:cNvSpPr/>
          <p:nvPr/>
        </p:nvSpPr>
        <p:spPr>
          <a:xfrm rot="10800000">
            <a:off x="5421247" y="4531086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2CA2211-A9A1-42C7-94E2-9B8E099951C6}"/>
              </a:ext>
            </a:extLst>
          </p:cNvPr>
          <p:cNvSpPr/>
          <p:nvPr/>
        </p:nvSpPr>
        <p:spPr>
          <a:xfrm>
            <a:off x="5333583" y="4414830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A1D73EE5-4D83-4075-81C8-7B9C52F8DBE4}"/>
              </a:ext>
            </a:extLst>
          </p:cNvPr>
          <p:cNvSpPr/>
          <p:nvPr/>
        </p:nvSpPr>
        <p:spPr>
          <a:xfrm rot="10800000">
            <a:off x="6283849" y="4558867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BDA23E-E55D-4CCB-8BD6-01F1AECBB2E8}"/>
              </a:ext>
            </a:extLst>
          </p:cNvPr>
          <p:cNvSpPr/>
          <p:nvPr/>
        </p:nvSpPr>
        <p:spPr>
          <a:xfrm>
            <a:off x="6207336" y="4442611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C799A45A-569F-4277-A289-4B49324A53DB}"/>
              </a:ext>
            </a:extLst>
          </p:cNvPr>
          <p:cNvSpPr/>
          <p:nvPr/>
        </p:nvSpPr>
        <p:spPr>
          <a:xfrm>
            <a:off x="814026" y="5112066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Arrow: Down 181">
            <a:extLst>
              <a:ext uri="{FF2B5EF4-FFF2-40B4-BE49-F238E27FC236}">
                <a16:creationId xmlns:a16="http://schemas.microsoft.com/office/drawing/2014/main" id="{C9A62C6C-610D-4F51-96CB-2FD514392397}"/>
              </a:ext>
            </a:extLst>
          </p:cNvPr>
          <p:cNvSpPr/>
          <p:nvPr/>
        </p:nvSpPr>
        <p:spPr>
          <a:xfrm rot="10800000">
            <a:off x="1202937" y="5090255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6067919-735F-432E-982A-3BE20E32B26D}"/>
              </a:ext>
            </a:extLst>
          </p:cNvPr>
          <p:cNvSpPr/>
          <p:nvPr/>
        </p:nvSpPr>
        <p:spPr>
          <a:xfrm>
            <a:off x="761488" y="3056715"/>
            <a:ext cx="1824614" cy="53031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2C868B2-EB78-46D9-9485-B8B1D4EB1735}"/>
              </a:ext>
            </a:extLst>
          </p:cNvPr>
          <p:cNvCxnSpPr>
            <a:cxnSpLocks/>
          </p:cNvCxnSpPr>
          <p:nvPr/>
        </p:nvCxnSpPr>
        <p:spPr>
          <a:xfrm flipV="1">
            <a:off x="1068817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B6757A9-2994-4D9F-BABC-A28633B75714}"/>
              </a:ext>
            </a:extLst>
          </p:cNvPr>
          <p:cNvCxnSpPr>
            <a:cxnSpLocks/>
          </p:cNvCxnSpPr>
          <p:nvPr/>
        </p:nvCxnSpPr>
        <p:spPr>
          <a:xfrm flipV="1">
            <a:off x="1376409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64389B5-168C-4AF6-A61F-FF61D03618EF}"/>
              </a:ext>
            </a:extLst>
          </p:cNvPr>
          <p:cNvCxnSpPr>
            <a:cxnSpLocks/>
          </p:cNvCxnSpPr>
          <p:nvPr/>
        </p:nvCxnSpPr>
        <p:spPr>
          <a:xfrm flipV="1">
            <a:off x="913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98836F-5BD3-4269-9191-AA4586D3F072}"/>
              </a:ext>
            </a:extLst>
          </p:cNvPr>
          <p:cNvCxnSpPr>
            <a:cxnSpLocks/>
          </p:cNvCxnSpPr>
          <p:nvPr/>
        </p:nvCxnSpPr>
        <p:spPr>
          <a:xfrm flipV="1">
            <a:off x="12186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17062F8-A82F-4EE7-947A-B01988BE8265}"/>
              </a:ext>
            </a:extLst>
          </p:cNvPr>
          <p:cNvCxnSpPr>
            <a:cxnSpLocks/>
          </p:cNvCxnSpPr>
          <p:nvPr/>
        </p:nvCxnSpPr>
        <p:spPr>
          <a:xfrm flipV="1">
            <a:off x="16730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5731203-12BE-43C1-8CA1-12624F02168A}"/>
              </a:ext>
            </a:extLst>
          </p:cNvPr>
          <p:cNvCxnSpPr>
            <a:cxnSpLocks/>
          </p:cNvCxnSpPr>
          <p:nvPr/>
        </p:nvCxnSpPr>
        <p:spPr>
          <a:xfrm flipV="1">
            <a:off x="1980687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76C0B8-5016-4F71-931D-08C9A9E0DC95}"/>
              </a:ext>
            </a:extLst>
          </p:cNvPr>
          <p:cNvCxnSpPr>
            <a:cxnSpLocks/>
          </p:cNvCxnSpPr>
          <p:nvPr/>
        </p:nvCxnSpPr>
        <p:spPr>
          <a:xfrm flipV="1">
            <a:off x="15181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05F4A10-048F-4492-A011-27B4AFAFD7E3}"/>
              </a:ext>
            </a:extLst>
          </p:cNvPr>
          <p:cNvCxnSpPr>
            <a:cxnSpLocks/>
          </p:cNvCxnSpPr>
          <p:nvPr/>
        </p:nvCxnSpPr>
        <p:spPr>
          <a:xfrm flipV="1">
            <a:off x="18229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B5E1A33-16CD-42F5-A66D-669327260E0E}"/>
              </a:ext>
            </a:extLst>
          </p:cNvPr>
          <p:cNvCxnSpPr>
            <a:cxnSpLocks/>
          </p:cNvCxnSpPr>
          <p:nvPr/>
        </p:nvCxnSpPr>
        <p:spPr>
          <a:xfrm flipV="1">
            <a:off x="22826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6294D45-E833-4E00-B4F6-F3FE0E843397}"/>
              </a:ext>
            </a:extLst>
          </p:cNvPr>
          <p:cNvCxnSpPr>
            <a:cxnSpLocks/>
          </p:cNvCxnSpPr>
          <p:nvPr/>
        </p:nvCxnSpPr>
        <p:spPr>
          <a:xfrm flipV="1">
            <a:off x="21277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FF7114B-7A17-4FDF-B121-F055FF3F4272}"/>
              </a:ext>
            </a:extLst>
          </p:cNvPr>
          <p:cNvCxnSpPr>
            <a:cxnSpLocks/>
          </p:cNvCxnSpPr>
          <p:nvPr/>
        </p:nvCxnSpPr>
        <p:spPr>
          <a:xfrm flipV="1">
            <a:off x="2437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EE9F1B0-8901-43B1-B514-104A9862E9CA}"/>
              </a:ext>
            </a:extLst>
          </p:cNvPr>
          <p:cNvSpPr txBox="1"/>
          <p:nvPr/>
        </p:nvSpPr>
        <p:spPr>
          <a:xfrm>
            <a:off x="1223359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0E3655-0C38-443F-9399-E2AA72B20A2B}"/>
              </a:ext>
            </a:extLst>
          </p:cNvPr>
          <p:cNvSpPr txBox="1"/>
          <p:nvPr/>
        </p:nvSpPr>
        <p:spPr>
          <a:xfrm>
            <a:off x="1835166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30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56</cp:revision>
  <dcterms:created xsi:type="dcterms:W3CDTF">2021-02-10T20:32:44Z</dcterms:created>
  <dcterms:modified xsi:type="dcterms:W3CDTF">2021-04-22T20:46:35Z</dcterms:modified>
</cp:coreProperties>
</file>